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132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529029"/>
            <a:ext cx="9144000" cy="329565"/>
          </a:xfrm>
          <a:custGeom>
            <a:avLst/>
            <a:gdLst/>
            <a:ahLst/>
            <a:cxnLst/>
            <a:rect l="l" t="t" r="r" b="b"/>
            <a:pathLst>
              <a:path w="9144000" h="329565">
                <a:moveTo>
                  <a:pt x="0" y="328970"/>
                </a:moveTo>
                <a:lnTo>
                  <a:pt x="9144000" y="328970"/>
                </a:lnTo>
                <a:lnTo>
                  <a:pt x="9144000" y="0"/>
                </a:lnTo>
                <a:lnTo>
                  <a:pt x="0" y="0"/>
                </a:lnTo>
                <a:lnTo>
                  <a:pt x="0" y="32897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469384"/>
            <a:ext cx="9144000" cy="15240"/>
          </a:xfrm>
          <a:custGeom>
            <a:avLst/>
            <a:gdLst/>
            <a:ahLst/>
            <a:cxnLst/>
            <a:rect l="l" t="t" r="r" b="b"/>
            <a:pathLst>
              <a:path w="9144000" h="15239">
                <a:moveTo>
                  <a:pt x="0" y="0"/>
                </a:moveTo>
                <a:lnTo>
                  <a:pt x="9144000" y="15194"/>
                </a:lnTo>
              </a:path>
            </a:pathLst>
          </a:custGeom>
          <a:ln w="888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13660" y="6504431"/>
            <a:ext cx="3922775" cy="3535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7250" y="123205"/>
            <a:ext cx="6909498" cy="4991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26" Type="http://schemas.openxmlformats.org/officeDocument/2006/relationships/image" Target="../media/image20.png"/><Relationship Id="rId3" Type="http://schemas.openxmlformats.org/officeDocument/2006/relationships/image" Target="../media/image2.png"/><Relationship Id="rId21" Type="http://schemas.openxmlformats.org/officeDocument/2006/relationships/image" Target="../media/image17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5" Type="http://schemas.openxmlformats.org/officeDocument/2006/relationships/image" Target="../media/image19.png"/><Relationship Id="rId33" Type="http://schemas.openxmlformats.org/officeDocument/2006/relationships/hyperlink" Target="mailto:Lacy.p.turner.nfg@army.mil" TargetMode="External"/><Relationship Id="rId2" Type="http://schemas.openxmlformats.org/officeDocument/2006/relationships/hyperlink" Target="https://www.instagram.com/georgiaguard.g1/" TargetMode="Externa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29" Type="http://schemas.openxmlformats.org/officeDocument/2006/relationships/hyperlink" Target="mailto:TBD@w4wga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s://www.youtube.com/channel/UC1ybFeAUKQHwzIarGTscsDg" TargetMode="External"/><Relationship Id="rId24" Type="http://schemas.openxmlformats.org/officeDocument/2006/relationships/hyperlink" Target="mailto:Patrick@w4wga.org" TargetMode="External"/><Relationship Id="rId32" Type="http://schemas.openxmlformats.org/officeDocument/2006/relationships/hyperlink" Target="mailto:Jason@w4wga.org" TargetMode="External"/><Relationship Id="rId5" Type="http://schemas.openxmlformats.org/officeDocument/2006/relationships/hyperlink" Target="https://www.facebook.com/GeorgiaGuardg1/" TargetMode="External"/><Relationship Id="rId15" Type="http://schemas.openxmlformats.org/officeDocument/2006/relationships/image" Target="../media/image11.png"/><Relationship Id="rId23" Type="http://schemas.openxmlformats.org/officeDocument/2006/relationships/image" Target="../media/image18.png"/><Relationship Id="rId28" Type="http://schemas.openxmlformats.org/officeDocument/2006/relationships/hyperlink" Target="mailto:Ellis@w4wga.org" TargetMode="External"/><Relationship Id="rId10" Type="http://schemas.openxmlformats.org/officeDocument/2006/relationships/image" Target="../media/image7.png"/><Relationship Id="rId19" Type="http://schemas.openxmlformats.org/officeDocument/2006/relationships/image" Target="../media/image15.png"/><Relationship Id="rId31" Type="http://schemas.openxmlformats.org/officeDocument/2006/relationships/hyperlink" Target="mailto:Sam@w4wga.org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Relationship Id="rId22" Type="http://schemas.openxmlformats.org/officeDocument/2006/relationships/hyperlink" Target="mailto:Brandon@w4wga.org" TargetMode="External"/><Relationship Id="rId27" Type="http://schemas.openxmlformats.org/officeDocument/2006/relationships/hyperlink" Target="http://www.w4wga.og/" TargetMode="External"/><Relationship Id="rId30" Type="http://schemas.openxmlformats.org/officeDocument/2006/relationships/hyperlink" Target="mailto:Lee@w4wga.org" TargetMode="External"/><Relationship Id="rId8" Type="http://schemas.openxmlformats.org/officeDocument/2006/relationships/hyperlink" Target="https://twitter.com/G1Guar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9139" y="6546722"/>
            <a:ext cx="176212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i="1" dirty="0">
                <a:solidFill>
                  <a:srgbClr val="FFFFFF"/>
                </a:solidFill>
                <a:latin typeface="Lucida Sans"/>
                <a:cs typeface="Lucida Sans"/>
              </a:rPr>
              <a:t>Deployable</a:t>
            </a:r>
            <a:r>
              <a:rPr sz="1350" b="1" i="1" spc="-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350" b="1" i="1" spc="-10" dirty="0">
                <a:solidFill>
                  <a:srgbClr val="FFFFFF"/>
                </a:solidFill>
                <a:latin typeface="Lucida Sans"/>
                <a:cs typeface="Lucida Sans"/>
              </a:rPr>
              <a:t>Soldiers</a:t>
            </a:r>
            <a:endParaRPr sz="135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0499" y="6546722"/>
            <a:ext cx="134239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i="1" dirty="0">
                <a:solidFill>
                  <a:srgbClr val="FFFFFF"/>
                </a:solidFill>
                <a:latin typeface="Lucida Sans"/>
                <a:cs typeface="Lucida Sans"/>
              </a:rPr>
              <a:t>Ready</a:t>
            </a:r>
            <a:r>
              <a:rPr sz="1350" b="1" i="1" spc="-1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350" b="1" i="1" spc="-10" dirty="0">
                <a:solidFill>
                  <a:srgbClr val="FFFFFF"/>
                </a:solidFill>
                <a:latin typeface="Lucida Sans"/>
                <a:cs typeface="Lucida Sans"/>
              </a:rPr>
              <a:t>Families</a:t>
            </a:r>
            <a:endParaRPr sz="1350">
              <a:latin typeface="Lucida Sans"/>
              <a:cs typeface="Lucida San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44450" y="-11937"/>
            <a:ext cx="9232900" cy="6845934"/>
            <a:chOff x="-44450" y="-11937"/>
            <a:chExt cx="9232900" cy="6845934"/>
          </a:xfrm>
        </p:grpSpPr>
        <p:pic>
          <p:nvPicPr>
            <p:cNvPr id="5" name="object 5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43088" y="6432803"/>
              <a:ext cx="345947" cy="345947"/>
            </a:xfrm>
            <a:prstGeom prst="rect">
              <a:avLst/>
            </a:prstGeom>
          </p:spPr>
        </p:pic>
        <p:pic>
          <p:nvPicPr>
            <p:cNvPr id="6" name="object 6">
              <a:hlinkClick r:id="rId2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68995" y="6458712"/>
              <a:ext cx="239267" cy="239267"/>
            </a:xfrm>
            <a:prstGeom prst="rect">
              <a:avLst/>
            </a:prstGeom>
          </p:spPr>
        </p:pic>
        <p:pic>
          <p:nvPicPr>
            <p:cNvPr id="7" name="object 7">
              <a:hlinkClick r:id="rId5"/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02652" y="6432803"/>
              <a:ext cx="345947" cy="345947"/>
            </a:xfrm>
            <a:prstGeom prst="rect">
              <a:avLst/>
            </a:prstGeom>
          </p:spPr>
        </p:pic>
        <p:pic>
          <p:nvPicPr>
            <p:cNvPr id="8" name="object 8">
              <a:hlinkClick r:id="rId5"/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28559" y="6458712"/>
              <a:ext cx="239267" cy="239267"/>
            </a:xfrm>
            <a:prstGeom prst="rect">
              <a:avLst/>
            </a:prstGeom>
          </p:spPr>
        </p:pic>
        <p:pic>
          <p:nvPicPr>
            <p:cNvPr id="9" name="object 9">
              <a:hlinkClick r:id="rId8"/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382000" y="6432803"/>
              <a:ext cx="345947" cy="345947"/>
            </a:xfrm>
            <a:prstGeom prst="rect">
              <a:avLst/>
            </a:prstGeom>
          </p:spPr>
        </p:pic>
        <p:pic>
          <p:nvPicPr>
            <p:cNvPr id="10" name="object 10">
              <a:hlinkClick r:id="rId8"/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407906" y="6458712"/>
              <a:ext cx="239267" cy="239267"/>
            </a:xfrm>
            <a:prstGeom prst="rect">
              <a:avLst/>
            </a:prstGeom>
          </p:spPr>
        </p:pic>
        <p:pic>
          <p:nvPicPr>
            <p:cNvPr id="11" name="object 11">
              <a:hlinkClick r:id="rId11"/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822435" y="6432803"/>
              <a:ext cx="321564" cy="345947"/>
            </a:xfrm>
            <a:prstGeom prst="rect">
              <a:avLst/>
            </a:prstGeom>
          </p:spPr>
        </p:pic>
        <p:pic>
          <p:nvPicPr>
            <p:cNvPr id="12" name="object 12">
              <a:hlinkClick r:id="rId11"/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848344" y="6458712"/>
              <a:ext cx="239267" cy="23926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761" y="762"/>
              <a:ext cx="9143365" cy="602615"/>
            </a:xfrm>
            <a:custGeom>
              <a:avLst/>
              <a:gdLst/>
              <a:ahLst/>
              <a:cxnLst/>
              <a:rect l="l" t="t" r="r" b="b"/>
              <a:pathLst>
                <a:path w="9143365" h="602615">
                  <a:moveTo>
                    <a:pt x="0" y="602488"/>
                  </a:moveTo>
                  <a:lnTo>
                    <a:pt x="9143238" y="602488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602488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61" y="762"/>
              <a:ext cx="9144000" cy="609600"/>
            </a:xfrm>
            <a:custGeom>
              <a:avLst/>
              <a:gdLst/>
              <a:ahLst/>
              <a:cxnLst/>
              <a:rect l="l" t="t" r="r" b="b"/>
              <a:pathLst>
                <a:path w="9144000" h="609600">
                  <a:moveTo>
                    <a:pt x="0" y="0"/>
                  </a:moveTo>
                  <a:lnTo>
                    <a:pt x="9144000" y="0"/>
                  </a:lnTo>
                  <a:lnTo>
                    <a:pt x="9144000" y="609600"/>
                  </a:lnTo>
                  <a:lnTo>
                    <a:pt x="0" y="60960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577071" y="21335"/>
              <a:ext cx="566927" cy="57910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632959" y="6525768"/>
              <a:ext cx="277367" cy="30784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0" y="647699"/>
              <a:ext cx="9144000" cy="5715"/>
            </a:xfrm>
            <a:custGeom>
              <a:avLst/>
              <a:gdLst/>
              <a:ahLst/>
              <a:cxnLst/>
              <a:rect l="l" t="t" r="r" b="b"/>
              <a:pathLst>
                <a:path w="9144000" h="5715">
                  <a:moveTo>
                    <a:pt x="0" y="0"/>
                  </a:moveTo>
                  <a:lnTo>
                    <a:pt x="9144000" y="5209"/>
                  </a:lnTo>
                </a:path>
              </a:pathLst>
            </a:custGeom>
            <a:ln w="889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0" y="30479"/>
              <a:ext cx="490715" cy="548639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7660785" y="6670479"/>
            <a:ext cx="1327150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dirty="0">
                <a:solidFill>
                  <a:srgbClr val="FFFFFF"/>
                </a:solidFill>
                <a:latin typeface="Calibri"/>
                <a:cs typeface="Calibri"/>
              </a:rPr>
              <a:t>Follow</a:t>
            </a:r>
            <a:r>
              <a:rPr sz="95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50" dirty="0">
                <a:solidFill>
                  <a:srgbClr val="FFFFFF"/>
                </a:solidFill>
                <a:latin typeface="Calibri"/>
                <a:cs typeface="Calibri"/>
              </a:rPr>
              <a:t>us</a:t>
            </a:r>
            <a:r>
              <a:rPr sz="95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5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95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50" dirty="0">
                <a:solidFill>
                  <a:srgbClr val="FFFFFF"/>
                </a:solidFill>
                <a:latin typeface="Calibri"/>
                <a:cs typeface="Calibri"/>
              </a:rPr>
              <a:t>Social</a:t>
            </a:r>
            <a:r>
              <a:rPr sz="95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50" spc="-20" dirty="0">
                <a:solidFill>
                  <a:srgbClr val="FFFFFF"/>
                </a:solidFill>
                <a:latin typeface="Calibri"/>
                <a:cs typeface="Calibri"/>
              </a:rPr>
              <a:t>Media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Work</a:t>
            </a:r>
            <a:r>
              <a:rPr spc="-60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Warriors</a:t>
            </a:r>
            <a:r>
              <a:rPr spc="-60" dirty="0"/>
              <a:t> </a:t>
            </a:r>
            <a:r>
              <a:rPr dirty="0"/>
              <a:t>Georgia</a:t>
            </a:r>
            <a:r>
              <a:rPr spc="-65" dirty="0"/>
              <a:t> </a:t>
            </a:r>
            <a:r>
              <a:rPr spc="-10" dirty="0"/>
              <a:t>(WFWGA)</a:t>
            </a:r>
          </a:p>
        </p:txBody>
      </p:sp>
      <p:grpSp>
        <p:nvGrpSpPr>
          <p:cNvPr id="21" name="object 21"/>
          <p:cNvGrpSpPr/>
          <p:nvPr/>
        </p:nvGrpSpPr>
        <p:grpSpPr>
          <a:xfrm>
            <a:off x="2004072" y="650748"/>
            <a:ext cx="5408663" cy="6158483"/>
            <a:chOff x="2004072" y="650748"/>
            <a:chExt cx="5408663" cy="6158483"/>
          </a:xfrm>
        </p:grpSpPr>
        <p:pic>
          <p:nvPicPr>
            <p:cNvPr id="22" name="object 2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48327" y="2753868"/>
              <a:ext cx="1284731" cy="874775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221975" y="2768346"/>
              <a:ext cx="1149985" cy="736600"/>
            </a:xfrm>
            <a:custGeom>
              <a:avLst/>
              <a:gdLst/>
              <a:ahLst/>
              <a:cxnLst/>
              <a:rect l="l" t="t" r="r" b="b"/>
              <a:pathLst>
                <a:path w="1149985" h="736600">
                  <a:moveTo>
                    <a:pt x="27428" y="0"/>
                  </a:moveTo>
                  <a:lnTo>
                    <a:pt x="36701" y="10373"/>
                  </a:lnTo>
                  <a:lnTo>
                    <a:pt x="46963" y="21043"/>
                  </a:lnTo>
                  <a:lnTo>
                    <a:pt x="55249" y="31114"/>
                  </a:lnTo>
                  <a:lnTo>
                    <a:pt x="58593" y="39687"/>
                  </a:lnTo>
                  <a:lnTo>
                    <a:pt x="54369" y="45338"/>
                  </a:lnTo>
                  <a:lnTo>
                    <a:pt x="44771" y="48939"/>
                  </a:lnTo>
                  <a:lnTo>
                    <a:pt x="34071" y="53035"/>
                  </a:lnTo>
                  <a:lnTo>
                    <a:pt x="26539" y="60172"/>
                  </a:lnTo>
                  <a:lnTo>
                    <a:pt x="15949" y="71690"/>
                  </a:lnTo>
                  <a:lnTo>
                    <a:pt x="2478" y="86010"/>
                  </a:lnTo>
                  <a:lnTo>
                    <a:pt x="0" y="101302"/>
                  </a:lnTo>
                  <a:lnTo>
                    <a:pt x="22386" y="115735"/>
                  </a:lnTo>
                  <a:lnTo>
                    <a:pt x="27567" y="121030"/>
                  </a:lnTo>
                  <a:lnTo>
                    <a:pt x="26551" y="115862"/>
                  </a:lnTo>
                  <a:lnTo>
                    <a:pt x="25650" y="125336"/>
                  </a:lnTo>
                  <a:lnTo>
                    <a:pt x="24233" y="134363"/>
                  </a:lnTo>
                  <a:lnTo>
                    <a:pt x="21825" y="146238"/>
                  </a:lnTo>
                  <a:lnTo>
                    <a:pt x="19158" y="159474"/>
                  </a:lnTo>
                  <a:lnTo>
                    <a:pt x="16963" y="172580"/>
                  </a:lnTo>
                  <a:lnTo>
                    <a:pt x="14666" y="185601"/>
                  </a:lnTo>
                  <a:lnTo>
                    <a:pt x="12130" y="199178"/>
                  </a:lnTo>
                  <a:lnTo>
                    <a:pt x="10748" y="212744"/>
                  </a:lnTo>
                  <a:lnTo>
                    <a:pt x="11908" y="225729"/>
                  </a:lnTo>
                  <a:lnTo>
                    <a:pt x="17292" y="238542"/>
                  </a:lnTo>
                  <a:lnTo>
                    <a:pt x="25715" y="251304"/>
                  </a:lnTo>
                  <a:lnTo>
                    <a:pt x="34302" y="262995"/>
                  </a:lnTo>
                  <a:lnTo>
                    <a:pt x="40178" y="272592"/>
                  </a:lnTo>
                  <a:lnTo>
                    <a:pt x="39605" y="279105"/>
                  </a:lnTo>
                  <a:lnTo>
                    <a:pt x="35106" y="283317"/>
                  </a:lnTo>
                  <a:lnTo>
                    <a:pt x="33201" y="286873"/>
                  </a:lnTo>
                  <a:lnTo>
                    <a:pt x="40407" y="291414"/>
                  </a:lnTo>
                  <a:lnTo>
                    <a:pt x="63794" y="294593"/>
                  </a:lnTo>
                  <a:lnTo>
                    <a:pt x="98116" y="296456"/>
                  </a:lnTo>
                  <a:lnTo>
                    <a:pt x="131390" y="302261"/>
                  </a:lnTo>
                  <a:lnTo>
                    <a:pt x="151634" y="317271"/>
                  </a:lnTo>
                  <a:lnTo>
                    <a:pt x="156167" y="345841"/>
                  </a:lnTo>
                  <a:lnTo>
                    <a:pt x="154805" y="383659"/>
                  </a:lnTo>
                  <a:lnTo>
                    <a:pt x="154305" y="422979"/>
                  </a:lnTo>
                  <a:lnTo>
                    <a:pt x="161425" y="456056"/>
                  </a:lnTo>
                  <a:lnTo>
                    <a:pt x="177008" y="555167"/>
                  </a:lnTo>
                  <a:lnTo>
                    <a:pt x="220188" y="545538"/>
                  </a:lnTo>
                  <a:lnTo>
                    <a:pt x="273069" y="537235"/>
                  </a:lnTo>
                  <a:lnTo>
                    <a:pt x="325282" y="530018"/>
                  </a:lnTo>
                  <a:lnTo>
                    <a:pt x="366454" y="523646"/>
                  </a:lnTo>
                  <a:lnTo>
                    <a:pt x="391275" y="515108"/>
                  </a:lnTo>
                  <a:lnTo>
                    <a:pt x="406126" y="505517"/>
                  </a:lnTo>
                  <a:lnTo>
                    <a:pt x="418171" y="500793"/>
                  </a:lnTo>
                  <a:lnTo>
                    <a:pt x="434577" y="506856"/>
                  </a:lnTo>
                  <a:lnTo>
                    <a:pt x="456427" y="532882"/>
                  </a:lnTo>
                  <a:lnTo>
                    <a:pt x="480184" y="573179"/>
                  </a:lnTo>
                  <a:lnTo>
                    <a:pt x="506048" y="611366"/>
                  </a:lnTo>
                  <a:lnTo>
                    <a:pt x="534221" y="631063"/>
                  </a:lnTo>
                  <a:lnTo>
                    <a:pt x="533481" y="635280"/>
                  </a:lnTo>
                  <a:lnTo>
                    <a:pt x="528112" y="640707"/>
                  </a:lnTo>
                  <a:lnTo>
                    <a:pt x="525077" y="648416"/>
                  </a:lnTo>
                  <a:lnTo>
                    <a:pt x="551580" y="677544"/>
                  </a:lnTo>
                  <a:lnTo>
                    <a:pt x="612995" y="722663"/>
                  </a:lnTo>
                  <a:lnTo>
                    <a:pt x="660697" y="736520"/>
                  </a:lnTo>
                  <a:lnTo>
                    <a:pt x="678641" y="728935"/>
                  </a:lnTo>
                  <a:lnTo>
                    <a:pt x="694682" y="719112"/>
                  </a:lnTo>
                  <a:lnTo>
                    <a:pt x="709633" y="713003"/>
                  </a:lnTo>
                  <a:lnTo>
                    <a:pt x="718375" y="712581"/>
                  </a:lnTo>
                  <a:lnTo>
                    <a:pt x="722246" y="714541"/>
                  </a:lnTo>
                  <a:lnTo>
                    <a:pt x="731777" y="716923"/>
                  </a:lnTo>
                  <a:lnTo>
                    <a:pt x="757500" y="717765"/>
                  </a:lnTo>
                  <a:lnTo>
                    <a:pt x="797410" y="718712"/>
                  </a:lnTo>
                  <a:lnTo>
                    <a:pt x="851435" y="720779"/>
                  </a:lnTo>
                  <a:lnTo>
                    <a:pt x="910576" y="721436"/>
                  </a:lnTo>
                  <a:lnTo>
                    <a:pt x="965837" y="718151"/>
                  </a:lnTo>
                  <a:lnTo>
                    <a:pt x="1008223" y="708393"/>
                  </a:lnTo>
                  <a:lnTo>
                    <a:pt x="1054159" y="705472"/>
                  </a:lnTo>
                  <a:lnTo>
                    <a:pt x="1093493" y="701860"/>
                  </a:lnTo>
                  <a:lnTo>
                    <a:pt x="1125475" y="701022"/>
                  </a:lnTo>
                  <a:lnTo>
                    <a:pt x="1149358" y="706424"/>
                  </a:lnTo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004072" y="650748"/>
              <a:ext cx="5408663" cy="615848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199132" y="845820"/>
              <a:ext cx="4820092" cy="5570219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491733" y="2899415"/>
              <a:ext cx="5080" cy="5715"/>
            </a:xfrm>
            <a:custGeom>
              <a:avLst/>
              <a:gdLst/>
              <a:ahLst/>
              <a:cxnLst/>
              <a:rect l="l" t="t" r="r" b="b"/>
              <a:pathLst>
                <a:path w="5079" h="5714">
                  <a:moveTo>
                    <a:pt x="0" y="5448"/>
                  </a:moveTo>
                  <a:lnTo>
                    <a:pt x="4965" y="0"/>
                  </a:lnTo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597141" y="4434586"/>
              <a:ext cx="140716" cy="11937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036821" y="1607565"/>
              <a:ext cx="140715" cy="11937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700395" y="2709164"/>
              <a:ext cx="140715" cy="120903"/>
            </a:xfrm>
            <a:prstGeom prst="rect">
              <a:avLst/>
            </a:prstGeom>
          </p:spPr>
        </p:pic>
      </p:grpSp>
      <p:sp>
        <p:nvSpPr>
          <p:cNvPr id="36" name="object 36"/>
          <p:cNvSpPr/>
          <p:nvPr/>
        </p:nvSpPr>
        <p:spPr>
          <a:xfrm>
            <a:off x="1824174" y="4533144"/>
            <a:ext cx="4799638" cy="1275602"/>
          </a:xfrm>
          <a:custGeom>
            <a:avLst/>
            <a:gdLst/>
            <a:ahLst/>
            <a:cxnLst/>
            <a:rect l="l" t="t" r="r" b="b"/>
            <a:pathLst>
              <a:path w="4573270" h="1294764">
                <a:moveTo>
                  <a:pt x="0" y="1294320"/>
                </a:moveTo>
                <a:lnTo>
                  <a:pt x="4572914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4147565" y="1214373"/>
            <a:ext cx="728059" cy="441642"/>
          </a:xfrm>
          <a:custGeom>
            <a:avLst/>
            <a:gdLst/>
            <a:ahLst/>
            <a:cxnLst/>
            <a:rect l="l" t="t" r="r" b="b"/>
            <a:pathLst>
              <a:path w="363220" h="514984">
                <a:moveTo>
                  <a:pt x="363118" y="0"/>
                </a:moveTo>
                <a:lnTo>
                  <a:pt x="0" y="514553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 txBox="1"/>
          <p:nvPr/>
        </p:nvSpPr>
        <p:spPr>
          <a:xfrm>
            <a:off x="5915405" y="2658617"/>
            <a:ext cx="1612900" cy="610936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170" marR="120650">
              <a:lnSpc>
                <a:spcPct val="104099"/>
              </a:lnSpc>
              <a:spcBef>
                <a:spcPts val="315"/>
              </a:spcBef>
            </a:pPr>
            <a:r>
              <a:rPr sz="900" b="1" dirty="0">
                <a:latin typeface="Arial"/>
                <a:cs typeface="Arial"/>
              </a:rPr>
              <a:t>Brandon</a:t>
            </a:r>
            <a:r>
              <a:rPr sz="900" b="1" spc="7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Koutalidis </a:t>
            </a:r>
            <a:r>
              <a:rPr sz="900" b="1" dirty="0">
                <a:latin typeface="Arial"/>
                <a:cs typeface="Arial"/>
              </a:rPr>
              <a:t>Employment</a:t>
            </a:r>
            <a:r>
              <a:rPr sz="900" b="1" spc="13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Coordinator </a:t>
            </a:r>
            <a:r>
              <a:rPr sz="900" b="1" dirty="0">
                <a:latin typeface="Arial"/>
                <a:cs typeface="Arial"/>
              </a:rPr>
              <a:t>678-881-</a:t>
            </a:r>
            <a:r>
              <a:rPr sz="900" b="1" spc="-20" dirty="0">
                <a:latin typeface="Arial"/>
                <a:cs typeface="Arial"/>
              </a:rPr>
              <a:t>1506</a:t>
            </a:r>
            <a:endParaRPr sz="900" dirty="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5"/>
              </a:spcBef>
            </a:pPr>
            <a:r>
              <a:rPr sz="900" b="1" spc="-10" dirty="0">
                <a:latin typeface="Arial"/>
                <a:cs typeface="Arial"/>
                <a:hlinkClick r:id="rId22"/>
              </a:rPr>
              <a:t>Brandon@w4wga.org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3666490" y="1975531"/>
            <a:ext cx="2249679" cy="1829947"/>
            <a:chOff x="3666490" y="1975531"/>
            <a:chExt cx="2249679" cy="1829947"/>
          </a:xfrm>
        </p:grpSpPr>
        <p:sp>
          <p:nvSpPr>
            <p:cNvPr id="41" name="object 41"/>
            <p:cNvSpPr/>
            <p:nvPr/>
          </p:nvSpPr>
          <p:spPr>
            <a:xfrm flipV="1">
              <a:off x="3792658" y="1975531"/>
              <a:ext cx="1604113" cy="284980"/>
            </a:xfrm>
            <a:custGeom>
              <a:avLst/>
              <a:gdLst/>
              <a:ahLst/>
              <a:cxnLst/>
              <a:rect l="l" t="t" r="r" b="b"/>
              <a:pathLst>
                <a:path w="1993264" h="129539">
                  <a:moveTo>
                    <a:pt x="1993099" y="129286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2" name="object 42"/>
            <p:cNvSpPr/>
            <p:nvPr/>
          </p:nvSpPr>
          <p:spPr>
            <a:xfrm>
              <a:off x="5797669" y="2797238"/>
              <a:ext cx="118500" cy="208217"/>
            </a:xfrm>
            <a:custGeom>
              <a:avLst/>
              <a:gdLst/>
              <a:ahLst/>
              <a:cxnLst/>
              <a:rect l="l" t="t" r="r" b="b"/>
              <a:pathLst>
                <a:path w="64770" h="243205">
                  <a:moveTo>
                    <a:pt x="64211" y="243141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4117084" y="2637282"/>
              <a:ext cx="1067344" cy="1168196"/>
            </a:xfrm>
            <a:custGeom>
              <a:avLst/>
              <a:gdLst>
                <a:gd name="connsiteX0" fmla="*/ 0 w 1271016"/>
                <a:gd name="connsiteY0" fmla="*/ 0 h 1168196"/>
                <a:gd name="connsiteX1" fmla="*/ 6248 w 1271016"/>
                <a:gd name="connsiteY1" fmla="*/ 8444 h 1168196"/>
                <a:gd name="connsiteX2" fmla="*/ 11461 w 1271016"/>
                <a:gd name="connsiteY2" fmla="*/ 15914 h 1168196"/>
                <a:gd name="connsiteX3" fmla="*/ 18741 w 1271016"/>
                <a:gd name="connsiteY3" fmla="*/ 25329 h 1168196"/>
                <a:gd name="connsiteX4" fmla="*/ 31191 w 1271016"/>
                <a:gd name="connsiteY4" fmla="*/ 39611 h 1168196"/>
                <a:gd name="connsiteX5" fmla="*/ 52970 w 1271016"/>
                <a:gd name="connsiteY5" fmla="*/ 57067 h 1168196"/>
                <a:gd name="connsiteX6" fmla="*/ 81313 w 1271016"/>
                <a:gd name="connsiteY6" fmla="*/ 76968 h 1168196"/>
                <a:gd name="connsiteX7" fmla="*/ 108934 w 1271016"/>
                <a:gd name="connsiteY7" fmla="*/ 103651 h 1168196"/>
                <a:gd name="connsiteX8" fmla="*/ 128549 w 1271016"/>
                <a:gd name="connsiteY8" fmla="*/ 141452 h 1168196"/>
                <a:gd name="connsiteX9" fmla="*/ 131009 w 1271016"/>
                <a:gd name="connsiteY9" fmla="*/ 177167 h 1168196"/>
                <a:gd name="connsiteX10" fmla="*/ 124883 w 1271016"/>
                <a:gd name="connsiteY10" fmla="*/ 221615 h 1168196"/>
                <a:gd name="connsiteX11" fmla="*/ 116278 w 1271016"/>
                <a:gd name="connsiteY11" fmla="*/ 270360 h 1168196"/>
                <a:gd name="connsiteX12" fmla="*/ 111298 w 1271016"/>
                <a:gd name="connsiteY12" fmla="*/ 318968 h 1168196"/>
                <a:gd name="connsiteX13" fmla="*/ 116049 w 1271016"/>
                <a:gd name="connsiteY13" fmla="*/ 363003 h 1168196"/>
                <a:gd name="connsiteX14" fmla="*/ 115472 w 1271016"/>
                <a:gd name="connsiteY14" fmla="*/ 410730 h 1168196"/>
                <a:gd name="connsiteX15" fmla="*/ 175352 w 1271016"/>
                <a:gd name="connsiteY15" fmla="*/ 417894 h 1168196"/>
                <a:gd name="connsiteX16" fmla="*/ 226125 w 1271016"/>
                <a:gd name="connsiteY16" fmla="*/ 422824 h 1168196"/>
                <a:gd name="connsiteX17" fmla="*/ 282521 w 1271016"/>
                <a:gd name="connsiteY17" fmla="*/ 417963 h 1168196"/>
                <a:gd name="connsiteX18" fmla="*/ 338101 w 1271016"/>
                <a:gd name="connsiteY18" fmla="*/ 408454 h 1168196"/>
                <a:gd name="connsiteX19" fmla="*/ 386430 w 1271016"/>
                <a:gd name="connsiteY19" fmla="*/ 399439 h 1168196"/>
                <a:gd name="connsiteX20" fmla="*/ 421068 w 1271016"/>
                <a:gd name="connsiteY20" fmla="*/ 396062 h 1168196"/>
                <a:gd name="connsiteX21" fmla="*/ 445165 w 1271016"/>
                <a:gd name="connsiteY21" fmla="*/ 398968 h 1168196"/>
                <a:gd name="connsiteX22" fmla="*/ 448795 w 1271016"/>
                <a:gd name="connsiteY22" fmla="*/ 403399 h 1168196"/>
                <a:gd name="connsiteX23" fmla="*/ 444410 w 1271016"/>
                <a:gd name="connsiteY23" fmla="*/ 408120 h 1168196"/>
                <a:gd name="connsiteX24" fmla="*/ 444461 w 1271016"/>
                <a:gd name="connsiteY24" fmla="*/ 411899 h 1168196"/>
                <a:gd name="connsiteX25" fmla="*/ 490443 w 1271016"/>
                <a:gd name="connsiteY25" fmla="*/ 427566 h 1168196"/>
                <a:gd name="connsiteX26" fmla="*/ 538035 w 1271016"/>
                <a:gd name="connsiteY26" fmla="*/ 435660 h 1168196"/>
                <a:gd name="connsiteX27" fmla="*/ 542145 w 1271016"/>
                <a:gd name="connsiteY27" fmla="*/ 436074 h 1168196"/>
                <a:gd name="connsiteX28" fmla="*/ 546400 w 1271016"/>
                <a:gd name="connsiteY28" fmla="*/ 434122 h 1168196"/>
                <a:gd name="connsiteX29" fmla="*/ 550370 w 1271016"/>
                <a:gd name="connsiteY29" fmla="*/ 436902 h 1168196"/>
                <a:gd name="connsiteX30" fmla="*/ 553631 w 1271016"/>
                <a:gd name="connsiteY30" fmla="*/ 451510 h 1168196"/>
                <a:gd name="connsiteX31" fmla="*/ 554447 w 1271016"/>
                <a:gd name="connsiteY31" fmla="*/ 463694 h 1168196"/>
                <a:gd name="connsiteX32" fmla="*/ 553682 w 1271016"/>
                <a:gd name="connsiteY32" fmla="*/ 472779 h 1168196"/>
                <a:gd name="connsiteX33" fmla="*/ 553162 w 1271016"/>
                <a:gd name="connsiteY33" fmla="*/ 492496 h 1168196"/>
                <a:gd name="connsiteX34" fmla="*/ 554715 w 1271016"/>
                <a:gd name="connsiteY34" fmla="*/ 536578 h 1168196"/>
                <a:gd name="connsiteX35" fmla="*/ 560171 w 1271016"/>
                <a:gd name="connsiteY35" fmla="*/ 618756 h 1168196"/>
                <a:gd name="connsiteX36" fmla="*/ 577474 w 1271016"/>
                <a:gd name="connsiteY36" fmla="*/ 659084 h 1168196"/>
                <a:gd name="connsiteX37" fmla="*/ 602087 w 1271016"/>
                <a:gd name="connsiteY37" fmla="*/ 705905 h 1168196"/>
                <a:gd name="connsiteX38" fmla="*/ 630499 w 1271016"/>
                <a:gd name="connsiteY38" fmla="*/ 755364 h 1168196"/>
                <a:gd name="connsiteX39" fmla="*/ 659200 w 1271016"/>
                <a:gd name="connsiteY39" fmla="*/ 803603 h 1168196"/>
                <a:gd name="connsiteX40" fmla="*/ 684680 w 1271016"/>
                <a:gd name="connsiteY40" fmla="*/ 846767 h 1168196"/>
                <a:gd name="connsiteX41" fmla="*/ 703427 w 1271016"/>
                <a:gd name="connsiteY41" fmla="*/ 880999 h 1168196"/>
                <a:gd name="connsiteX42" fmla="*/ 716697 w 1271016"/>
                <a:gd name="connsiteY42" fmla="*/ 915172 h 1168196"/>
                <a:gd name="connsiteX43" fmla="*/ 719777 w 1271016"/>
                <a:gd name="connsiteY43" fmla="*/ 936036 h 1168196"/>
                <a:gd name="connsiteX44" fmla="*/ 721492 w 1271016"/>
                <a:gd name="connsiteY44" fmla="*/ 949262 h 1168196"/>
                <a:gd name="connsiteX45" fmla="*/ 730669 w 1271016"/>
                <a:gd name="connsiteY45" fmla="*/ 960526 h 1168196"/>
                <a:gd name="connsiteX46" fmla="*/ 750466 w 1271016"/>
                <a:gd name="connsiteY46" fmla="*/ 968292 h 1168196"/>
                <a:gd name="connsiteX47" fmla="*/ 775901 w 1271016"/>
                <a:gd name="connsiteY47" fmla="*/ 970556 h 1168196"/>
                <a:gd name="connsiteX48" fmla="*/ 803615 w 1271016"/>
                <a:gd name="connsiteY48" fmla="*/ 972252 h 1168196"/>
                <a:gd name="connsiteX49" fmla="*/ 830249 w 1271016"/>
                <a:gd name="connsiteY49" fmla="*/ 978319 h 1168196"/>
                <a:gd name="connsiteX50" fmla="*/ 879444 w 1271016"/>
                <a:gd name="connsiteY50" fmla="*/ 1002058 h 1168196"/>
                <a:gd name="connsiteX51" fmla="*/ 930516 w 1271016"/>
                <a:gd name="connsiteY51" fmla="*/ 1039647 h 1168196"/>
                <a:gd name="connsiteX52" fmla="*/ 971469 w 1271016"/>
                <a:gd name="connsiteY52" fmla="*/ 1106268 h 1168196"/>
                <a:gd name="connsiteX53" fmla="*/ 992807 w 1271016"/>
                <a:gd name="connsiteY53" fmla="*/ 1143611 h 1168196"/>
                <a:gd name="connsiteX54" fmla="*/ 1016827 w 1271016"/>
                <a:gd name="connsiteY54" fmla="*/ 1168131 h 1168196"/>
                <a:gd name="connsiteX55" fmla="*/ 1045108 w 1271016"/>
                <a:gd name="connsiteY55" fmla="*/ 1168196 h 1168196"/>
                <a:gd name="connsiteX56" fmla="*/ 1067344 w 1271016"/>
                <a:gd name="connsiteY56" fmla="*/ 1147475 h 1168196"/>
                <a:gd name="connsiteX57" fmla="*/ 1094088 w 1271016"/>
                <a:gd name="connsiteY57" fmla="*/ 1109611 h 1168196"/>
                <a:gd name="connsiteX58" fmla="*/ 1123387 w 1271016"/>
                <a:gd name="connsiteY58" fmla="*/ 1060975 h 1168196"/>
                <a:gd name="connsiteX59" fmla="*/ 1153287 w 1271016"/>
                <a:gd name="connsiteY59" fmla="*/ 1007940 h 1168196"/>
                <a:gd name="connsiteX60" fmla="*/ 1181834 w 1271016"/>
                <a:gd name="connsiteY60" fmla="*/ 956878 h 1168196"/>
                <a:gd name="connsiteX61" fmla="*/ 1207075 w 1271016"/>
                <a:gd name="connsiteY61" fmla="*/ 914163 h 1168196"/>
                <a:gd name="connsiteX62" fmla="*/ 1227056 w 1271016"/>
                <a:gd name="connsiteY62" fmla="*/ 886165 h 1168196"/>
                <a:gd name="connsiteX63" fmla="*/ 1239824 w 1271016"/>
                <a:gd name="connsiteY63" fmla="*/ 879259 h 1168196"/>
                <a:gd name="connsiteX64" fmla="*/ 1253829 w 1271016"/>
                <a:gd name="connsiteY64" fmla="*/ 888465 h 1168196"/>
                <a:gd name="connsiteX65" fmla="*/ 1259930 w 1271016"/>
                <a:gd name="connsiteY65" fmla="*/ 892359 h 1168196"/>
                <a:gd name="connsiteX66" fmla="*/ 1263776 w 1271016"/>
                <a:gd name="connsiteY66" fmla="*/ 895643 h 1168196"/>
                <a:gd name="connsiteX67" fmla="*/ 1271016 w 1271016"/>
                <a:gd name="connsiteY67" fmla="*/ 903020 h 1168196"/>
                <a:gd name="connsiteX0" fmla="*/ 0 w 1263776"/>
                <a:gd name="connsiteY0" fmla="*/ 0 h 1168196"/>
                <a:gd name="connsiteX1" fmla="*/ 6248 w 1263776"/>
                <a:gd name="connsiteY1" fmla="*/ 8444 h 1168196"/>
                <a:gd name="connsiteX2" fmla="*/ 11461 w 1263776"/>
                <a:gd name="connsiteY2" fmla="*/ 15914 h 1168196"/>
                <a:gd name="connsiteX3" fmla="*/ 18741 w 1263776"/>
                <a:gd name="connsiteY3" fmla="*/ 25329 h 1168196"/>
                <a:gd name="connsiteX4" fmla="*/ 31191 w 1263776"/>
                <a:gd name="connsiteY4" fmla="*/ 39611 h 1168196"/>
                <a:gd name="connsiteX5" fmla="*/ 52970 w 1263776"/>
                <a:gd name="connsiteY5" fmla="*/ 57067 h 1168196"/>
                <a:gd name="connsiteX6" fmla="*/ 81313 w 1263776"/>
                <a:gd name="connsiteY6" fmla="*/ 76968 h 1168196"/>
                <a:gd name="connsiteX7" fmla="*/ 108934 w 1263776"/>
                <a:gd name="connsiteY7" fmla="*/ 103651 h 1168196"/>
                <a:gd name="connsiteX8" fmla="*/ 128549 w 1263776"/>
                <a:gd name="connsiteY8" fmla="*/ 141452 h 1168196"/>
                <a:gd name="connsiteX9" fmla="*/ 131009 w 1263776"/>
                <a:gd name="connsiteY9" fmla="*/ 177167 h 1168196"/>
                <a:gd name="connsiteX10" fmla="*/ 124883 w 1263776"/>
                <a:gd name="connsiteY10" fmla="*/ 221615 h 1168196"/>
                <a:gd name="connsiteX11" fmla="*/ 116278 w 1263776"/>
                <a:gd name="connsiteY11" fmla="*/ 270360 h 1168196"/>
                <a:gd name="connsiteX12" fmla="*/ 111298 w 1263776"/>
                <a:gd name="connsiteY12" fmla="*/ 318968 h 1168196"/>
                <a:gd name="connsiteX13" fmla="*/ 116049 w 1263776"/>
                <a:gd name="connsiteY13" fmla="*/ 363003 h 1168196"/>
                <a:gd name="connsiteX14" fmla="*/ 115472 w 1263776"/>
                <a:gd name="connsiteY14" fmla="*/ 410730 h 1168196"/>
                <a:gd name="connsiteX15" fmla="*/ 175352 w 1263776"/>
                <a:gd name="connsiteY15" fmla="*/ 417894 h 1168196"/>
                <a:gd name="connsiteX16" fmla="*/ 226125 w 1263776"/>
                <a:gd name="connsiteY16" fmla="*/ 422824 h 1168196"/>
                <a:gd name="connsiteX17" fmla="*/ 282521 w 1263776"/>
                <a:gd name="connsiteY17" fmla="*/ 417963 h 1168196"/>
                <a:gd name="connsiteX18" fmla="*/ 338101 w 1263776"/>
                <a:gd name="connsiteY18" fmla="*/ 408454 h 1168196"/>
                <a:gd name="connsiteX19" fmla="*/ 386430 w 1263776"/>
                <a:gd name="connsiteY19" fmla="*/ 399439 h 1168196"/>
                <a:gd name="connsiteX20" fmla="*/ 421068 w 1263776"/>
                <a:gd name="connsiteY20" fmla="*/ 396062 h 1168196"/>
                <a:gd name="connsiteX21" fmla="*/ 445165 w 1263776"/>
                <a:gd name="connsiteY21" fmla="*/ 398968 h 1168196"/>
                <a:gd name="connsiteX22" fmla="*/ 448795 w 1263776"/>
                <a:gd name="connsiteY22" fmla="*/ 403399 h 1168196"/>
                <a:gd name="connsiteX23" fmla="*/ 444410 w 1263776"/>
                <a:gd name="connsiteY23" fmla="*/ 408120 h 1168196"/>
                <a:gd name="connsiteX24" fmla="*/ 444461 w 1263776"/>
                <a:gd name="connsiteY24" fmla="*/ 411899 h 1168196"/>
                <a:gd name="connsiteX25" fmla="*/ 490443 w 1263776"/>
                <a:gd name="connsiteY25" fmla="*/ 427566 h 1168196"/>
                <a:gd name="connsiteX26" fmla="*/ 538035 w 1263776"/>
                <a:gd name="connsiteY26" fmla="*/ 435660 h 1168196"/>
                <a:gd name="connsiteX27" fmla="*/ 542145 w 1263776"/>
                <a:gd name="connsiteY27" fmla="*/ 436074 h 1168196"/>
                <a:gd name="connsiteX28" fmla="*/ 546400 w 1263776"/>
                <a:gd name="connsiteY28" fmla="*/ 434122 h 1168196"/>
                <a:gd name="connsiteX29" fmla="*/ 550370 w 1263776"/>
                <a:gd name="connsiteY29" fmla="*/ 436902 h 1168196"/>
                <a:gd name="connsiteX30" fmla="*/ 553631 w 1263776"/>
                <a:gd name="connsiteY30" fmla="*/ 451510 h 1168196"/>
                <a:gd name="connsiteX31" fmla="*/ 554447 w 1263776"/>
                <a:gd name="connsiteY31" fmla="*/ 463694 h 1168196"/>
                <a:gd name="connsiteX32" fmla="*/ 553682 w 1263776"/>
                <a:gd name="connsiteY32" fmla="*/ 472779 h 1168196"/>
                <a:gd name="connsiteX33" fmla="*/ 553162 w 1263776"/>
                <a:gd name="connsiteY33" fmla="*/ 492496 h 1168196"/>
                <a:gd name="connsiteX34" fmla="*/ 554715 w 1263776"/>
                <a:gd name="connsiteY34" fmla="*/ 536578 h 1168196"/>
                <a:gd name="connsiteX35" fmla="*/ 560171 w 1263776"/>
                <a:gd name="connsiteY35" fmla="*/ 618756 h 1168196"/>
                <a:gd name="connsiteX36" fmla="*/ 577474 w 1263776"/>
                <a:gd name="connsiteY36" fmla="*/ 659084 h 1168196"/>
                <a:gd name="connsiteX37" fmla="*/ 602087 w 1263776"/>
                <a:gd name="connsiteY37" fmla="*/ 705905 h 1168196"/>
                <a:gd name="connsiteX38" fmla="*/ 630499 w 1263776"/>
                <a:gd name="connsiteY38" fmla="*/ 755364 h 1168196"/>
                <a:gd name="connsiteX39" fmla="*/ 659200 w 1263776"/>
                <a:gd name="connsiteY39" fmla="*/ 803603 h 1168196"/>
                <a:gd name="connsiteX40" fmla="*/ 684680 w 1263776"/>
                <a:gd name="connsiteY40" fmla="*/ 846767 h 1168196"/>
                <a:gd name="connsiteX41" fmla="*/ 703427 w 1263776"/>
                <a:gd name="connsiteY41" fmla="*/ 880999 h 1168196"/>
                <a:gd name="connsiteX42" fmla="*/ 716697 w 1263776"/>
                <a:gd name="connsiteY42" fmla="*/ 915172 h 1168196"/>
                <a:gd name="connsiteX43" fmla="*/ 719777 w 1263776"/>
                <a:gd name="connsiteY43" fmla="*/ 936036 h 1168196"/>
                <a:gd name="connsiteX44" fmla="*/ 721492 w 1263776"/>
                <a:gd name="connsiteY44" fmla="*/ 949262 h 1168196"/>
                <a:gd name="connsiteX45" fmla="*/ 730669 w 1263776"/>
                <a:gd name="connsiteY45" fmla="*/ 960526 h 1168196"/>
                <a:gd name="connsiteX46" fmla="*/ 750466 w 1263776"/>
                <a:gd name="connsiteY46" fmla="*/ 968292 h 1168196"/>
                <a:gd name="connsiteX47" fmla="*/ 775901 w 1263776"/>
                <a:gd name="connsiteY47" fmla="*/ 970556 h 1168196"/>
                <a:gd name="connsiteX48" fmla="*/ 803615 w 1263776"/>
                <a:gd name="connsiteY48" fmla="*/ 972252 h 1168196"/>
                <a:gd name="connsiteX49" fmla="*/ 830249 w 1263776"/>
                <a:gd name="connsiteY49" fmla="*/ 978319 h 1168196"/>
                <a:gd name="connsiteX50" fmla="*/ 879444 w 1263776"/>
                <a:gd name="connsiteY50" fmla="*/ 1002058 h 1168196"/>
                <a:gd name="connsiteX51" fmla="*/ 930516 w 1263776"/>
                <a:gd name="connsiteY51" fmla="*/ 1039647 h 1168196"/>
                <a:gd name="connsiteX52" fmla="*/ 971469 w 1263776"/>
                <a:gd name="connsiteY52" fmla="*/ 1106268 h 1168196"/>
                <a:gd name="connsiteX53" fmla="*/ 992807 w 1263776"/>
                <a:gd name="connsiteY53" fmla="*/ 1143611 h 1168196"/>
                <a:gd name="connsiteX54" fmla="*/ 1016827 w 1263776"/>
                <a:gd name="connsiteY54" fmla="*/ 1168131 h 1168196"/>
                <a:gd name="connsiteX55" fmla="*/ 1045108 w 1263776"/>
                <a:gd name="connsiteY55" fmla="*/ 1168196 h 1168196"/>
                <a:gd name="connsiteX56" fmla="*/ 1067344 w 1263776"/>
                <a:gd name="connsiteY56" fmla="*/ 1147475 h 1168196"/>
                <a:gd name="connsiteX57" fmla="*/ 1094088 w 1263776"/>
                <a:gd name="connsiteY57" fmla="*/ 1109611 h 1168196"/>
                <a:gd name="connsiteX58" fmla="*/ 1123387 w 1263776"/>
                <a:gd name="connsiteY58" fmla="*/ 1060975 h 1168196"/>
                <a:gd name="connsiteX59" fmla="*/ 1153287 w 1263776"/>
                <a:gd name="connsiteY59" fmla="*/ 1007940 h 1168196"/>
                <a:gd name="connsiteX60" fmla="*/ 1181834 w 1263776"/>
                <a:gd name="connsiteY60" fmla="*/ 956878 h 1168196"/>
                <a:gd name="connsiteX61" fmla="*/ 1207075 w 1263776"/>
                <a:gd name="connsiteY61" fmla="*/ 914163 h 1168196"/>
                <a:gd name="connsiteX62" fmla="*/ 1227056 w 1263776"/>
                <a:gd name="connsiteY62" fmla="*/ 886165 h 1168196"/>
                <a:gd name="connsiteX63" fmla="*/ 1239824 w 1263776"/>
                <a:gd name="connsiteY63" fmla="*/ 879259 h 1168196"/>
                <a:gd name="connsiteX64" fmla="*/ 1253829 w 1263776"/>
                <a:gd name="connsiteY64" fmla="*/ 888465 h 1168196"/>
                <a:gd name="connsiteX65" fmla="*/ 1259930 w 1263776"/>
                <a:gd name="connsiteY65" fmla="*/ 892359 h 1168196"/>
                <a:gd name="connsiteX66" fmla="*/ 1263776 w 1263776"/>
                <a:gd name="connsiteY66" fmla="*/ 895643 h 1168196"/>
                <a:gd name="connsiteX0" fmla="*/ 0 w 1263776"/>
                <a:gd name="connsiteY0" fmla="*/ 0 h 1168196"/>
                <a:gd name="connsiteX1" fmla="*/ 6248 w 1263776"/>
                <a:gd name="connsiteY1" fmla="*/ 8444 h 1168196"/>
                <a:gd name="connsiteX2" fmla="*/ 11461 w 1263776"/>
                <a:gd name="connsiteY2" fmla="*/ 15914 h 1168196"/>
                <a:gd name="connsiteX3" fmla="*/ 18741 w 1263776"/>
                <a:gd name="connsiteY3" fmla="*/ 25329 h 1168196"/>
                <a:gd name="connsiteX4" fmla="*/ 31191 w 1263776"/>
                <a:gd name="connsiteY4" fmla="*/ 39611 h 1168196"/>
                <a:gd name="connsiteX5" fmla="*/ 52970 w 1263776"/>
                <a:gd name="connsiteY5" fmla="*/ 57067 h 1168196"/>
                <a:gd name="connsiteX6" fmla="*/ 81313 w 1263776"/>
                <a:gd name="connsiteY6" fmla="*/ 76968 h 1168196"/>
                <a:gd name="connsiteX7" fmla="*/ 108934 w 1263776"/>
                <a:gd name="connsiteY7" fmla="*/ 103651 h 1168196"/>
                <a:gd name="connsiteX8" fmla="*/ 128549 w 1263776"/>
                <a:gd name="connsiteY8" fmla="*/ 141452 h 1168196"/>
                <a:gd name="connsiteX9" fmla="*/ 131009 w 1263776"/>
                <a:gd name="connsiteY9" fmla="*/ 177167 h 1168196"/>
                <a:gd name="connsiteX10" fmla="*/ 124883 w 1263776"/>
                <a:gd name="connsiteY10" fmla="*/ 221615 h 1168196"/>
                <a:gd name="connsiteX11" fmla="*/ 116278 w 1263776"/>
                <a:gd name="connsiteY11" fmla="*/ 270360 h 1168196"/>
                <a:gd name="connsiteX12" fmla="*/ 111298 w 1263776"/>
                <a:gd name="connsiteY12" fmla="*/ 318968 h 1168196"/>
                <a:gd name="connsiteX13" fmla="*/ 116049 w 1263776"/>
                <a:gd name="connsiteY13" fmla="*/ 363003 h 1168196"/>
                <a:gd name="connsiteX14" fmla="*/ 115472 w 1263776"/>
                <a:gd name="connsiteY14" fmla="*/ 410730 h 1168196"/>
                <a:gd name="connsiteX15" fmla="*/ 175352 w 1263776"/>
                <a:gd name="connsiteY15" fmla="*/ 417894 h 1168196"/>
                <a:gd name="connsiteX16" fmla="*/ 226125 w 1263776"/>
                <a:gd name="connsiteY16" fmla="*/ 422824 h 1168196"/>
                <a:gd name="connsiteX17" fmla="*/ 282521 w 1263776"/>
                <a:gd name="connsiteY17" fmla="*/ 417963 h 1168196"/>
                <a:gd name="connsiteX18" fmla="*/ 338101 w 1263776"/>
                <a:gd name="connsiteY18" fmla="*/ 408454 h 1168196"/>
                <a:gd name="connsiteX19" fmla="*/ 386430 w 1263776"/>
                <a:gd name="connsiteY19" fmla="*/ 399439 h 1168196"/>
                <a:gd name="connsiteX20" fmla="*/ 421068 w 1263776"/>
                <a:gd name="connsiteY20" fmla="*/ 396062 h 1168196"/>
                <a:gd name="connsiteX21" fmla="*/ 445165 w 1263776"/>
                <a:gd name="connsiteY21" fmla="*/ 398968 h 1168196"/>
                <a:gd name="connsiteX22" fmla="*/ 448795 w 1263776"/>
                <a:gd name="connsiteY22" fmla="*/ 403399 h 1168196"/>
                <a:gd name="connsiteX23" fmla="*/ 444410 w 1263776"/>
                <a:gd name="connsiteY23" fmla="*/ 408120 h 1168196"/>
                <a:gd name="connsiteX24" fmla="*/ 444461 w 1263776"/>
                <a:gd name="connsiteY24" fmla="*/ 411899 h 1168196"/>
                <a:gd name="connsiteX25" fmla="*/ 490443 w 1263776"/>
                <a:gd name="connsiteY25" fmla="*/ 427566 h 1168196"/>
                <a:gd name="connsiteX26" fmla="*/ 538035 w 1263776"/>
                <a:gd name="connsiteY26" fmla="*/ 435660 h 1168196"/>
                <a:gd name="connsiteX27" fmla="*/ 542145 w 1263776"/>
                <a:gd name="connsiteY27" fmla="*/ 436074 h 1168196"/>
                <a:gd name="connsiteX28" fmla="*/ 546400 w 1263776"/>
                <a:gd name="connsiteY28" fmla="*/ 434122 h 1168196"/>
                <a:gd name="connsiteX29" fmla="*/ 550370 w 1263776"/>
                <a:gd name="connsiteY29" fmla="*/ 436902 h 1168196"/>
                <a:gd name="connsiteX30" fmla="*/ 553631 w 1263776"/>
                <a:gd name="connsiteY30" fmla="*/ 451510 h 1168196"/>
                <a:gd name="connsiteX31" fmla="*/ 554447 w 1263776"/>
                <a:gd name="connsiteY31" fmla="*/ 463694 h 1168196"/>
                <a:gd name="connsiteX32" fmla="*/ 553682 w 1263776"/>
                <a:gd name="connsiteY32" fmla="*/ 472779 h 1168196"/>
                <a:gd name="connsiteX33" fmla="*/ 553162 w 1263776"/>
                <a:gd name="connsiteY33" fmla="*/ 492496 h 1168196"/>
                <a:gd name="connsiteX34" fmla="*/ 554715 w 1263776"/>
                <a:gd name="connsiteY34" fmla="*/ 536578 h 1168196"/>
                <a:gd name="connsiteX35" fmla="*/ 560171 w 1263776"/>
                <a:gd name="connsiteY35" fmla="*/ 618756 h 1168196"/>
                <a:gd name="connsiteX36" fmla="*/ 577474 w 1263776"/>
                <a:gd name="connsiteY36" fmla="*/ 659084 h 1168196"/>
                <a:gd name="connsiteX37" fmla="*/ 602087 w 1263776"/>
                <a:gd name="connsiteY37" fmla="*/ 705905 h 1168196"/>
                <a:gd name="connsiteX38" fmla="*/ 630499 w 1263776"/>
                <a:gd name="connsiteY38" fmla="*/ 755364 h 1168196"/>
                <a:gd name="connsiteX39" fmla="*/ 659200 w 1263776"/>
                <a:gd name="connsiteY39" fmla="*/ 803603 h 1168196"/>
                <a:gd name="connsiteX40" fmla="*/ 684680 w 1263776"/>
                <a:gd name="connsiteY40" fmla="*/ 846767 h 1168196"/>
                <a:gd name="connsiteX41" fmla="*/ 703427 w 1263776"/>
                <a:gd name="connsiteY41" fmla="*/ 880999 h 1168196"/>
                <a:gd name="connsiteX42" fmla="*/ 716697 w 1263776"/>
                <a:gd name="connsiteY42" fmla="*/ 915172 h 1168196"/>
                <a:gd name="connsiteX43" fmla="*/ 719777 w 1263776"/>
                <a:gd name="connsiteY43" fmla="*/ 936036 h 1168196"/>
                <a:gd name="connsiteX44" fmla="*/ 721492 w 1263776"/>
                <a:gd name="connsiteY44" fmla="*/ 949262 h 1168196"/>
                <a:gd name="connsiteX45" fmla="*/ 730669 w 1263776"/>
                <a:gd name="connsiteY45" fmla="*/ 960526 h 1168196"/>
                <a:gd name="connsiteX46" fmla="*/ 750466 w 1263776"/>
                <a:gd name="connsiteY46" fmla="*/ 968292 h 1168196"/>
                <a:gd name="connsiteX47" fmla="*/ 775901 w 1263776"/>
                <a:gd name="connsiteY47" fmla="*/ 970556 h 1168196"/>
                <a:gd name="connsiteX48" fmla="*/ 803615 w 1263776"/>
                <a:gd name="connsiteY48" fmla="*/ 972252 h 1168196"/>
                <a:gd name="connsiteX49" fmla="*/ 830249 w 1263776"/>
                <a:gd name="connsiteY49" fmla="*/ 978319 h 1168196"/>
                <a:gd name="connsiteX50" fmla="*/ 879444 w 1263776"/>
                <a:gd name="connsiteY50" fmla="*/ 1002058 h 1168196"/>
                <a:gd name="connsiteX51" fmla="*/ 930516 w 1263776"/>
                <a:gd name="connsiteY51" fmla="*/ 1039647 h 1168196"/>
                <a:gd name="connsiteX52" fmla="*/ 971469 w 1263776"/>
                <a:gd name="connsiteY52" fmla="*/ 1106268 h 1168196"/>
                <a:gd name="connsiteX53" fmla="*/ 992807 w 1263776"/>
                <a:gd name="connsiteY53" fmla="*/ 1143611 h 1168196"/>
                <a:gd name="connsiteX54" fmla="*/ 1016827 w 1263776"/>
                <a:gd name="connsiteY54" fmla="*/ 1168131 h 1168196"/>
                <a:gd name="connsiteX55" fmla="*/ 1045108 w 1263776"/>
                <a:gd name="connsiteY55" fmla="*/ 1168196 h 1168196"/>
                <a:gd name="connsiteX56" fmla="*/ 1067344 w 1263776"/>
                <a:gd name="connsiteY56" fmla="*/ 1147475 h 1168196"/>
                <a:gd name="connsiteX57" fmla="*/ 1094088 w 1263776"/>
                <a:gd name="connsiteY57" fmla="*/ 1109611 h 1168196"/>
                <a:gd name="connsiteX58" fmla="*/ 1123387 w 1263776"/>
                <a:gd name="connsiteY58" fmla="*/ 1060975 h 1168196"/>
                <a:gd name="connsiteX59" fmla="*/ 1153287 w 1263776"/>
                <a:gd name="connsiteY59" fmla="*/ 1007940 h 1168196"/>
                <a:gd name="connsiteX60" fmla="*/ 1181834 w 1263776"/>
                <a:gd name="connsiteY60" fmla="*/ 956878 h 1168196"/>
                <a:gd name="connsiteX61" fmla="*/ 1207075 w 1263776"/>
                <a:gd name="connsiteY61" fmla="*/ 914163 h 1168196"/>
                <a:gd name="connsiteX62" fmla="*/ 1239824 w 1263776"/>
                <a:gd name="connsiteY62" fmla="*/ 879259 h 1168196"/>
                <a:gd name="connsiteX63" fmla="*/ 1253829 w 1263776"/>
                <a:gd name="connsiteY63" fmla="*/ 888465 h 1168196"/>
                <a:gd name="connsiteX64" fmla="*/ 1259930 w 1263776"/>
                <a:gd name="connsiteY64" fmla="*/ 892359 h 1168196"/>
                <a:gd name="connsiteX65" fmla="*/ 1263776 w 1263776"/>
                <a:gd name="connsiteY65" fmla="*/ 895643 h 1168196"/>
                <a:gd name="connsiteX0" fmla="*/ 0 w 1259930"/>
                <a:gd name="connsiteY0" fmla="*/ 0 h 1168196"/>
                <a:gd name="connsiteX1" fmla="*/ 6248 w 1259930"/>
                <a:gd name="connsiteY1" fmla="*/ 8444 h 1168196"/>
                <a:gd name="connsiteX2" fmla="*/ 11461 w 1259930"/>
                <a:gd name="connsiteY2" fmla="*/ 15914 h 1168196"/>
                <a:gd name="connsiteX3" fmla="*/ 18741 w 1259930"/>
                <a:gd name="connsiteY3" fmla="*/ 25329 h 1168196"/>
                <a:gd name="connsiteX4" fmla="*/ 31191 w 1259930"/>
                <a:gd name="connsiteY4" fmla="*/ 39611 h 1168196"/>
                <a:gd name="connsiteX5" fmla="*/ 52970 w 1259930"/>
                <a:gd name="connsiteY5" fmla="*/ 57067 h 1168196"/>
                <a:gd name="connsiteX6" fmla="*/ 81313 w 1259930"/>
                <a:gd name="connsiteY6" fmla="*/ 76968 h 1168196"/>
                <a:gd name="connsiteX7" fmla="*/ 108934 w 1259930"/>
                <a:gd name="connsiteY7" fmla="*/ 103651 h 1168196"/>
                <a:gd name="connsiteX8" fmla="*/ 128549 w 1259930"/>
                <a:gd name="connsiteY8" fmla="*/ 141452 h 1168196"/>
                <a:gd name="connsiteX9" fmla="*/ 131009 w 1259930"/>
                <a:gd name="connsiteY9" fmla="*/ 177167 h 1168196"/>
                <a:gd name="connsiteX10" fmla="*/ 124883 w 1259930"/>
                <a:gd name="connsiteY10" fmla="*/ 221615 h 1168196"/>
                <a:gd name="connsiteX11" fmla="*/ 116278 w 1259930"/>
                <a:gd name="connsiteY11" fmla="*/ 270360 h 1168196"/>
                <a:gd name="connsiteX12" fmla="*/ 111298 w 1259930"/>
                <a:gd name="connsiteY12" fmla="*/ 318968 h 1168196"/>
                <a:gd name="connsiteX13" fmla="*/ 116049 w 1259930"/>
                <a:gd name="connsiteY13" fmla="*/ 363003 h 1168196"/>
                <a:gd name="connsiteX14" fmla="*/ 115472 w 1259930"/>
                <a:gd name="connsiteY14" fmla="*/ 410730 h 1168196"/>
                <a:gd name="connsiteX15" fmla="*/ 175352 w 1259930"/>
                <a:gd name="connsiteY15" fmla="*/ 417894 h 1168196"/>
                <a:gd name="connsiteX16" fmla="*/ 226125 w 1259930"/>
                <a:gd name="connsiteY16" fmla="*/ 422824 h 1168196"/>
                <a:gd name="connsiteX17" fmla="*/ 282521 w 1259930"/>
                <a:gd name="connsiteY17" fmla="*/ 417963 h 1168196"/>
                <a:gd name="connsiteX18" fmla="*/ 338101 w 1259930"/>
                <a:gd name="connsiteY18" fmla="*/ 408454 h 1168196"/>
                <a:gd name="connsiteX19" fmla="*/ 386430 w 1259930"/>
                <a:gd name="connsiteY19" fmla="*/ 399439 h 1168196"/>
                <a:gd name="connsiteX20" fmla="*/ 421068 w 1259930"/>
                <a:gd name="connsiteY20" fmla="*/ 396062 h 1168196"/>
                <a:gd name="connsiteX21" fmla="*/ 445165 w 1259930"/>
                <a:gd name="connsiteY21" fmla="*/ 398968 h 1168196"/>
                <a:gd name="connsiteX22" fmla="*/ 448795 w 1259930"/>
                <a:gd name="connsiteY22" fmla="*/ 403399 h 1168196"/>
                <a:gd name="connsiteX23" fmla="*/ 444410 w 1259930"/>
                <a:gd name="connsiteY23" fmla="*/ 408120 h 1168196"/>
                <a:gd name="connsiteX24" fmla="*/ 444461 w 1259930"/>
                <a:gd name="connsiteY24" fmla="*/ 411899 h 1168196"/>
                <a:gd name="connsiteX25" fmla="*/ 490443 w 1259930"/>
                <a:gd name="connsiteY25" fmla="*/ 427566 h 1168196"/>
                <a:gd name="connsiteX26" fmla="*/ 538035 w 1259930"/>
                <a:gd name="connsiteY26" fmla="*/ 435660 h 1168196"/>
                <a:gd name="connsiteX27" fmla="*/ 542145 w 1259930"/>
                <a:gd name="connsiteY27" fmla="*/ 436074 h 1168196"/>
                <a:gd name="connsiteX28" fmla="*/ 546400 w 1259930"/>
                <a:gd name="connsiteY28" fmla="*/ 434122 h 1168196"/>
                <a:gd name="connsiteX29" fmla="*/ 550370 w 1259930"/>
                <a:gd name="connsiteY29" fmla="*/ 436902 h 1168196"/>
                <a:gd name="connsiteX30" fmla="*/ 553631 w 1259930"/>
                <a:gd name="connsiteY30" fmla="*/ 451510 h 1168196"/>
                <a:gd name="connsiteX31" fmla="*/ 554447 w 1259930"/>
                <a:gd name="connsiteY31" fmla="*/ 463694 h 1168196"/>
                <a:gd name="connsiteX32" fmla="*/ 553682 w 1259930"/>
                <a:gd name="connsiteY32" fmla="*/ 472779 h 1168196"/>
                <a:gd name="connsiteX33" fmla="*/ 553162 w 1259930"/>
                <a:gd name="connsiteY33" fmla="*/ 492496 h 1168196"/>
                <a:gd name="connsiteX34" fmla="*/ 554715 w 1259930"/>
                <a:gd name="connsiteY34" fmla="*/ 536578 h 1168196"/>
                <a:gd name="connsiteX35" fmla="*/ 560171 w 1259930"/>
                <a:gd name="connsiteY35" fmla="*/ 618756 h 1168196"/>
                <a:gd name="connsiteX36" fmla="*/ 577474 w 1259930"/>
                <a:gd name="connsiteY36" fmla="*/ 659084 h 1168196"/>
                <a:gd name="connsiteX37" fmla="*/ 602087 w 1259930"/>
                <a:gd name="connsiteY37" fmla="*/ 705905 h 1168196"/>
                <a:gd name="connsiteX38" fmla="*/ 630499 w 1259930"/>
                <a:gd name="connsiteY38" fmla="*/ 755364 h 1168196"/>
                <a:gd name="connsiteX39" fmla="*/ 659200 w 1259930"/>
                <a:gd name="connsiteY39" fmla="*/ 803603 h 1168196"/>
                <a:gd name="connsiteX40" fmla="*/ 684680 w 1259930"/>
                <a:gd name="connsiteY40" fmla="*/ 846767 h 1168196"/>
                <a:gd name="connsiteX41" fmla="*/ 703427 w 1259930"/>
                <a:gd name="connsiteY41" fmla="*/ 880999 h 1168196"/>
                <a:gd name="connsiteX42" fmla="*/ 716697 w 1259930"/>
                <a:gd name="connsiteY42" fmla="*/ 915172 h 1168196"/>
                <a:gd name="connsiteX43" fmla="*/ 719777 w 1259930"/>
                <a:gd name="connsiteY43" fmla="*/ 936036 h 1168196"/>
                <a:gd name="connsiteX44" fmla="*/ 721492 w 1259930"/>
                <a:gd name="connsiteY44" fmla="*/ 949262 h 1168196"/>
                <a:gd name="connsiteX45" fmla="*/ 730669 w 1259930"/>
                <a:gd name="connsiteY45" fmla="*/ 960526 h 1168196"/>
                <a:gd name="connsiteX46" fmla="*/ 750466 w 1259930"/>
                <a:gd name="connsiteY46" fmla="*/ 968292 h 1168196"/>
                <a:gd name="connsiteX47" fmla="*/ 775901 w 1259930"/>
                <a:gd name="connsiteY47" fmla="*/ 970556 h 1168196"/>
                <a:gd name="connsiteX48" fmla="*/ 803615 w 1259930"/>
                <a:gd name="connsiteY48" fmla="*/ 972252 h 1168196"/>
                <a:gd name="connsiteX49" fmla="*/ 830249 w 1259930"/>
                <a:gd name="connsiteY49" fmla="*/ 978319 h 1168196"/>
                <a:gd name="connsiteX50" fmla="*/ 879444 w 1259930"/>
                <a:gd name="connsiteY50" fmla="*/ 1002058 h 1168196"/>
                <a:gd name="connsiteX51" fmla="*/ 930516 w 1259930"/>
                <a:gd name="connsiteY51" fmla="*/ 1039647 h 1168196"/>
                <a:gd name="connsiteX52" fmla="*/ 971469 w 1259930"/>
                <a:gd name="connsiteY52" fmla="*/ 1106268 h 1168196"/>
                <a:gd name="connsiteX53" fmla="*/ 992807 w 1259930"/>
                <a:gd name="connsiteY53" fmla="*/ 1143611 h 1168196"/>
                <a:gd name="connsiteX54" fmla="*/ 1016827 w 1259930"/>
                <a:gd name="connsiteY54" fmla="*/ 1168131 h 1168196"/>
                <a:gd name="connsiteX55" fmla="*/ 1045108 w 1259930"/>
                <a:gd name="connsiteY55" fmla="*/ 1168196 h 1168196"/>
                <a:gd name="connsiteX56" fmla="*/ 1067344 w 1259930"/>
                <a:gd name="connsiteY56" fmla="*/ 1147475 h 1168196"/>
                <a:gd name="connsiteX57" fmla="*/ 1094088 w 1259930"/>
                <a:gd name="connsiteY57" fmla="*/ 1109611 h 1168196"/>
                <a:gd name="connsiteX58" fmla="*/ 1123387 w 1259930"/>
                <a:gd name="connsiteY58" fmla="*/ 1060975 h 1168196"/>
                <a:gd name="connsiteX59" fmla="*/ 1153287 w 1259930"/>
                <a:gd name="connsiteY59" fmla="*/ 1007940 h 1168196"/>
                <a:gd name="connsiteX60" fmla="*/ 1181834 w 1259930"/>
                <a:gd name="connsiteY60" fmla="*/ 956878 h 1168196"/>
                <a:gd name="connsiteX61" fmla="*/ 1207075 w 1259930"/>
                <a:gd name="connsiteY61" fmla="*/ 914163 h 1168196"/>
                <a:gd name="connsiteX62" fmla="*/ 1239824 w 1259930"/>
                <a:gd name="connsiteY62" fmla="*/ 879259 h 1168196"/>
                <a:gd name="connsiteX63" fmla="*/ 1253829 w 1259930"/>
                <a:gd name="connsiteY63" fmla="*/ 888465 h 1168196"/>
                <a:gd name="connsiteX64" fmla="*/ 1259930 w 1259930"/>
                <a:gd name="connsiteY64" fmla="*/ 892359 h 1168196"/>
                <a:gd name="connsiteX0" fmla="*/ 0 w 1259930"/>
                <a:gd name="connsiteY0" fmla="*/ 0 h 1168196"/>
                <a:gd name="connsiteX1" fmla="*/ 6248 w 1259930"/>
                <a:gd name="connsiteY1" fmla="*/ 8444 h 1168196"/>
                <a:gd name="connsiteX2" fmla="*/ 11461 w 1259930"/>
                <a:gd name="connsiteY2" fmla="*/ 15914 h 1168196"/>
                <a:gd name="connsiteX3" fmla="*/ 18741 w 1259930"/>
                <a:gd name="connsiteY3" fmla="*/ 25329 h 1168196"/>
                <a:gd name="connsiteX4" fmla="*/ 31191 w 1259930"/>
                <a:gd name="connsiteY4" fmla="*/ 39611 h 1168196"/>
                <a:gd name="connsiteX5" fmla="*/ 52970 w 1259930"/>
                <a:gd name="connsiteY5" fmla="*/ 57067 h 1168196"/>
                <a:gd name="connsiteX6" fmla="*/ 81313 w 1259930"/>
                <a:gd name="connsiteY6" fmla="*/ 76968 h 1168196"/>
                <a:gd name="connsiteX7" fmla="*/ 108934 w 1259930"/>
                <a:gd name="connsiteY7" fmla="*/ 103651 h 1168196"/>
                <a:gd name="connsiteX8" fmla="*/ 128549 w 1259930"/>
                <a:gd name="connsiteY8" fmla="*/ 141452 h 1168196"/>
                <a:gd name="connsiteX9" fmla="*/ 131009 w 1259930"/>
                <a:gd name="connsiteY9" fmla="*/ 177167 h 1168196"/>
                <a:gd name="connsiteX10" fmla="*/ 124883 w 1259930"/>
                <a:gd name="connsiteY10" fmla="*/ 221615 h 1168196"/>
                <a:gd name="connsiteX11" fmla="*/ 116278 w 1259930"/>
                <a:gd name="connsiteY11" fmla="*/ 270360 h 1168196"/>
                <a:gd name="connsiteX12" fmla="*/ 111298 w 1259930"/>
                <a:gd name="connsiteY12" fmla="*/ 318968 h 1168196"/>
                <a:gd name="connsiteX13" fmla="*/ 116049 w 1259930"/>
                <a:gd name="connsiteY13" fmla="*/ 363003 h 1168196"/>
                <a:gd name="connsiteX14" fmla="*/ 115472 w 1259930"/>
                <a:gd name="connsiteY14" fmla="*/ 410730 h 1168196"/>
                <a:gd name="connsiteX15" fmla="*/ 175352 w 1259930"/>
                <a:gd name="connsiteY15" fmla="*/ 417894 h 1168196"/>
                <a:gd name="connsiteX16" fmla="*/ 226125 w 1259930"/>
                <a:gd name="connsiteY16" fmla="*/ 422824 h 1168196"/>
                <a:gd name="connsiteX17" fmla="*/ 282521 w 1259930"/>
                <a:gd name="connsiteY17" fmla="*/ 417963 h 1168196"/>
                <a:gd name="connsiteX18" fmla="*/ 338101 w 1259930"/>
                <a:gd name="connsiteY18" fmla="*/ 408454 h 1168196"/>
                <a:gd name="connsiteX19" fmla="*/ 386430 w 1259930"/>
                <a:gd name="connsiteY19" fmla="*/ 399439 h 1168196"/>
                <a:gd name="connsiteX20" fmla="*/ 421068 w 1259930"/>
                <a:gd name="connsiteY20" fmla="*/ 396062 h 1168196"/>
                <a:gd name="connsiteX21" fmla="*/ 445165 w 1259930"/>
                <a:gd name="connsiteY21" fmla="*/ 398968 h 1168196"/>
                <a:gd name="connsiteX22" fmla="*/ 448795 w 1259930"/>
                <a:gd name="connsiteY22" fmla="*/ 403399 h 1168196"/>
                <a:gd name="connsiteX23" fmla="*/ 444410 w 1259930"/>
                <a:gd name="connsiteY23" fmla="*/ 408120 h 1168196"/>
                <a:gd name="connsiteX24" fmla="*/ 444461 w 1259930"/>
                <a:gd name="connsiteY24" fmla="*/ 411899 h 1168196"/>
                <a:gd name="connsiteX25" fmla="*/ 490443 w 1259930"/>
                <a:gd name="connsiteY25" fmla="*/ 427566 h 1168196"/>
                <a:gd name="connsiteX26" fmla="*/ 538035 w 1259930"/>
                <a:gd name="connsiteY26" fmla="*/ 435660 h 1168196"/>
                <a:gd name="connsiteX27" fmla="*/ 542145 w 1259930"/>
                <a:gd name="connsiteY27" fmla="*/ 436074 h 1168196"/>
                <a:gd name="connsiteX28" fmla="*/ 546400 w 1259930"/>
                <a:gd name="connsiteY28" fmla="*/ 434122 h 1168196"/>
                <a:gd name="connsiteX29" fmla="*/ 550370 w 1259930"/>
                <a:gd name="connsiteY29" fmla="*/ 436902 h 1168196"/>
                <a:gd name="connsiteX30" fmla="*/ 553631 w 1259930"/>
                <a:gd name="connsiteY30" fmla="*/ 451510 h 1168196"/>
                <a:gd name="connsiteX31" fmla="*/ 554447 w 1259930"/>
                <a:gd name="connsiteY31" fmla="*/ 463694 h 1168196"/>
                <a:gd name="connsiteX32" fmla="*/ 553682 w 1259930"/>
                <a:gd name="connsiteY32" fmla="*/ 472779 h 1168196"/>
                <a:gd name="connsiteX33" fmla="*/ 553162 w 1259930"/>
                <a:gd name="connsiteY33" fmla="*/ 492496 h 1168196"/>
                <a:gd name="connsiteX34" fmla="*/ 554715 w 1259930"/>
                <a:gd name="connsiteY34" fmla="*/ 536578 h 1168196"/>
                <a:gd name="connsiteX35" fmla="*/ 560171 w 1259930"/>
                <a:gd name="connsiteY35" fmla="*/ 618756 h 1168196"/>
                <a:gd name="connsiteX36" fmla="*/ 577474 w 1259930"/>
                <a:gd name="connsiteY36" fmla="*/ 659084 h 1168196"/>
                <a:gd name="connsiteX37" fmla="*/ 602087 w 1259930"/>
                <a:gd name="connsiteY37" fmla="*/ 705905 h 1168196"/>
                <a:gd name="connsiteX38" fmla="*/ 630499 w 1259930"/>
                <a:gd name="connsiteY38" fmla="*/ 755364 h 1168196"/>
                <a:gd name="connsiteX39" fmla="*/ 659200 w 1259930"/>
                <a:gd name="connsiteY39" fmla="*/ 803603 h 1168196"/>
                <a:gd name="connsiteX40" fmla="*/ 684680 w 1259930"/>
                <a:gd name="connsiteY40" fmla="*/ 846767 h 1168196"/>
                <a:gd name="connsiteX41" fmla="*/ 703427 w 1259930"/>
                <a:gd name="connsiteY41" fmla="*/ 880999 h 1168196"/>
                <a:gd name="connsiteX42" fmla="*/ 716697 w 1259930"/>
                <a:gd name="connsiteY42" fmla="*/ 915172 h 1168196"/>
                <a:gd name="connsiteX43" fmla="*/ 719777 w 1259930"/>
                <a:gd name="connsiteY43" fmla="*/ 936036 h 1168196"/>
                <a:gd name="connsiteX44" fmla="*/ 721492 w 1259930"/>
                <a:gd name="connsiteY44" fmla="*/ 949262 h 1168196"/>
                <a:gd name="connsiteX45" fmla="*/ 730669 w 1259930"/>
                <a:gd name="connsiteY45" fmla="*/ 960526 h 1168196"/>
                <a:gd name="connsiteX46" fmla="*/ 750466 w 1259930"/>
                <a:gd name="connsiteY46" fmla="*/ 968292 h 1168196"/>
                <a:gd name="connsiteX47" fmla="*/ 775901 w 1259930"/>
                <a:gd name="connsiteY47" fmla="*/ 970556 h 1168196"/>
                <a:gd name="connsiteX48" fmla="*/ 803615 w 1259930"/>
                <a:gd name="connsiteY48" fmla="*/ 972252 h 1168196"/>
                <a:gd name="connsiteX49" fmla="*/ 830249 w 1259930"/>
                <a:gd name="connsiteY49" fmla="*/ 978319 h 1168196"/>
                <a:gd name="connsiteX50" fmla="*/ 879444 w 1259930"/>
                <a:gd name="connsiteY50" fmla="*/ 1002058 h 1168196"/>
                <a:gd name="connsiteX51" fmla="*/ 930516 w 1259930"/>
                <a:gd name="connsiteY51" fmla="*/ 1039647 h 1168196"/>
                <a:gd name="connsiteX52" fmla="*/ 971469 w 1259930"/>
                <a:gd name="connsiteY52" fmla="*/ 1106268 h 1168196"/>
                <a:gd name="connsiteX53" fmla="*/ 992807 w 1259930"/>
                <a:gd name="connsiteY53" fmla="*/ 1143611 h 1168196"/>
                <a:gd name="connsiteX54" fmla="*/ 1016827 w 1259930"/>
                <a:gd name="connsiteY54" fmla="*/ 1168131 h 1168196"/>
                <a:gd name="connsiteX55" fmla="*/ 1045108 w 1259930"/>
                <a:gd name="connsiteY55" fmla="*/ 1168196 h 1168196"/>
                <a:gd name="connsiteX56" fmla="*/ 1067344 w 1259930"/>
                <a:gd name="connsiteY56" fmla="*/ 1147475 h 1168196"/>
                <a:gd name="connsiteX57" fmla="*/ 1094088 w 1259930"/>
                <a:gd name="connsiteY57" fmla="*/ 1109611 h 1168196"/>
                <a:gd name="connsiteX58" fmla="*/ 1123387 w 1259930"/>
                <a:gd name="connsiteY58" fmla="*/ 1060975 h 1168196"/>
                <a:gd name="connsiteX59" fmla="*/ 1153287 w 1259930"/>
                <a:gd name="connsiteY59" fmla="*/ 1007940 h 1168196"/>
                <a:gd name="connsiteX60" fmla="*/ 1181834 w 1259930"/>
                <a:gd name="connsiteY60" fmla="*/ 956878 h 1168196"/>
                <a:gd name="connsiteX61" fmla="*/ 1239824 w 1259930"/>
                <a:gd name="connsiteY61" fmla="*/ 879259 h 1168196"/>
                <a:gd name="connsiteX62" fmla="*/ 1253829 w 1259930"/>
                <a:gd name="connsiteY62" fmla="*/ 888465 h 1168196"/>
                <a:gd name="connsiteX63" fmla="*/ 1259930 w 1259930"/>
                <a:gd name="connsiteY63" fmla="*/ 892359 h 1168196"/>
                <a:gd name="connsiteX0" fmla="*/ 0 w 1253829"/>
                <a:gd name="connsiteY0" fmla="*/ 0 h 1168196"/>
                <a:gd name="connsiteX1" fmla="*/ 6248 w 1253829"/>
                <a:gd name="connsiteY1" fmla="*/ 8444 h 1168196"/>
                <a:gd name="connsiteX2" fmla="*/ 11461 w 1253829"/>
                <a:gd name="connsiteY2" fmla="*/ 15914 h 1168196"/>
                <a:gd name="connsiteX3" fmla="*/ 18741 w 1253829"/>
                <a:gd name="connsiteY3" fmla="*/ 25329 h 1168196"/>
                <a:gd name="connsiteX4" fmla="*/ 31191 w 1253829"/>
                <a:gd name="connsiteY4" fmla="*/ 39611 h 1168196"/>
                <a:gd name="connsiteX5" fmla="*/ 52970 w 1253829"/>
                <a:gd name="connsiteY5" fmla="*/ 57067 h 1168196"/>
                <a:gd name="connsiteX6" fmla="*/ 81313 w 1253829"/>
                <a:gd name="connsiteY6" fmla="*/ 76968 h 1168196"/>
                <a:gd name="connsiteX7" fmla="*/ 108934 w 1253829"/>
                <a:gd name="connsiteY7" fmla="*/ 103651 h 1168196"/>
                <a:gd name="connsiteX8" fmla="*/ 128549 w 1253829"/>
                <a:gd name="connsiteY8" fmla="*/ 141452 h 1168196"/>
                <a:gd name="connsiteX9" fmla="*/ 131009 w 1253829"/>
                <a:gd name="connsiteY9" fmla="*/ 177167 h 1168196"/>
                <a:gd name="connsiteX10" fmla="*/ 124883 w 1253829"/>
                <a:gd name="connsiteY10" fmla="*/ 221615 h 1168196"/>
                <a:gd name="connsiteX11" fmla="*/ 116278 w 1253829"/>
                <a:gd name="connsiteY11" fmla="*/ 270360 h 1168196"/>
                <a:gd name="connsiteX12" fmla="*/ 111298 w 1253829"/>
                <a:gd name="connsiteY12" fmla="*/ 318968 h 1168196"/>
                <a:gd name="connsiteX13" fmla="*/ 116049 w 1253829"/>
                <a:gd name="connsiteY13" fmla="*/ 363003 h 1168196"/>
                <a:gd name="connsiteX14" fmla="*/ 115472 w 1253829"/>
                <a:gd name="connsiteY14" fmla="*/ 410730 h 1168196"/>
                <a:gd name="connsiteX15" fmla="*/ 175352 w 1253829"/>
                <a:gd name="connsiteY15" fmla="*/ 417894 h 1168196"/>
                <a:gd name="connsiteX16" fmla="*/ 226125 w 1253829"/>
                <a:gd name="connsiteY16" fmla="*/ 422824 h 1168196"/>
                <a:gd name="connsiteX17" fmla="*/ 282521 w 1253829"/>
                <a:gd name="connsiteY17" fmla="*/ 417963 h 1168196"/>
                <a:gd name="connsiteX18" fmla="*/ 338101 w 1253829"/>
                <a:gd name="connsiteY18" fmla="*/ 408454 h 1168196"/>
                <a:gd name="connsiteX19" fmla="*/ 386430 w 1253829"/>
                <a:gd name="connsiteY19" fmla="*/ 399439 h 1168196"/>
                <a:gd name="connsiteX20" fmla="*/ 421068 w 1253829"/>
                <a:gd name="connsiteY20" fmla="*/ 396062 h 1168196"/>
                <a:gd name="connsiteX21" fmla="*/ 445165 w 1253829"/>
                <a:gd name="connsiteY21" fmla="*/ 398968 h 1168196"/>
                <a:gd name="connsiteX22" fmla="*/ 448795 w 1253829"/>
                <a:gd name="connsiteY22" fmla="*/ 403399 h 1168196"/>
                <a:gd name="connsiteX23" fmla="*/ 444410 w 1253829"/>
                <a:gd name="connsiteY23" fmla="*/ 408120 h 1168196"/>
                <a:gd name="connsiteX24" fmla="*/ 444461 w 1253829"/>
                <a:gd name="connsiteY24" fmla="*/ 411899 h 1168196"/>
                <a:gd name="connsiteX25" fmla="*/ 490443 w 1253829"/>
                <a:gd name="connsiteY25" fmla="*/ 427566 h 1168196"/>
                <a:gd name="connsiteX26" fmla="*/ 538035 w 1253829"/>
                <a:gd name="connsiteY26" fmla="*/ 435660 h 1168196"/>
                <a:gd name="connsiteX27" fmla="*/ 542145 w 1253829"/>
                <a:gd name="connsiteY27" fmla="*/ 436074 h 1168196"/>
                <a:gd name="connsiteX28" fmla="*/ 546400 w 1253829"/>
                <a:gd name="connsiteY28" fmla="*/ 434122 h 1168196"/>
                <a:gd name="connsiteX29" fmla="*/ 550370 w 1253829"/>
                <a:gd name="connsiteY29" fmla="*/ 436902 h 1168196"/>
                <a:gd name="connsiteX30" fmla="*/ 553631 w 1253829"/>
                <a:gd name="connsiteY30" fmla="*/ 451510 h 1168196"/>
                <a:gd name="connsiteX31" fmla="*/ 554447 w 1253829"/>
                <a:gd name="connsiteY31" fmla="*/ 463694 h 1168196"/>
                <a:gd name="connsiteX32" fmla="*/ 553682 w 1253829"/>
                <a:gd name="connsiteY32" fmla="*/ 472779 h 1168196"/>
                <a:gd name="connsiteX33" fmla="*/ 553162 w 1253829"/>
                <a:gd name="connsiteY33" fmla="*/ 492496 h 1168196"/>
                <a:gd name="connsiteX34" fmla="*/ 554715 w 1253829"/>
                <a:gd name="connsiteY34" fmla="*/ 536578 h 1168196"/>
                <a:gd name="connsiteX35" fmla="*/ 560171 w 1253829"/>
                <a:gd name="connsiteY35" fmla="*/ 618756 h 1168196"/>
                <a:gd name="connsiteX36" fmla="*/ 577474 w 1253829"/>
                <a:gd name="connsiteY36" fmla="*/ 659084 h 1168196"/>
                <a:gd name="connsiteX37" fmla="*/ 602087 w 1253829"/>
                <a:gd name="connsiteY37" fmla="*/ 705905 h 1168196"/>
                <a:gd name="connsiteX38" fmla="*/ 630499 w 1253829"/>
                <a:gd name="connsiteY38" fmla="*/ 755364 h 1168196"/>
                <a:gd name="connsiteX39" fmla="*/ 659200 w 1253829"/>
                <a:gd name="connsiteY39" fmla="*/ 803603 h 1168196"/>
                <a:gd name="connsiteX40" fmla="*/ 684680 w 1253829"/>
                <a:gd name="connsiteY40" fmla="*/ 846767 h 1168196"/>
                <a:gd name="connsiteX41" fmla="*/ 703427 w 1253829"/>
                <a:gd name="connsiteY41" fmla="*/ 880999 h 1168196"/>
                <a:gd name="connsiteX42" fmla="*/ 716697 w 1253829"/>
                <a:gd name="connsiteY42" fmla="*/ 915172 h 1168196"/>
                <a:gd name="connsiteX43" fmla="*/ 719777 w 1253829"/>
                <a:gd name="connsiteY43" fmla="*/ 936036 h 1168196"/>
                <a:gd name="connsiteX44" fmla="*/ 721492 w 1253829"/>
                <a:gd name="connsiteY44" fmla="*/ 949262 h 1168196"/>
                <a:gd name="connsiteX45" fmla="*/ 730669 w 1253829"/>
                <a:gd name="connsiteY45" fmla="*/ 960526 h 1168196"/>
                <a:gd name="connsiteX46" fmla="*/ 750466 w 1253829"/>
                <a:gd name="connsiteY46" fmla="*/ 968292 h 1168196"/>
                <a:gd name="connsiteX47" fmla="*/ 775901 w 1253829"/>
                <a:gd name="connsiteY47" fmla="*/ 970556 h 1168196"/>
                <a:gd name="connsiteX48" fmla="*/ 803615 w 1253829"/>
                <a:gd name="connsiteY48" fmla="*/ 972252 h 1168196"/>
                <a:gd name="connsiteX49" fmla="*/ 830249 w 1253829"/>
                <a:gd name="connsiteY49" fmla="*/ 978319 h 1168196"/>
                <a:gd name="connsiteX50" fmla="*/ 879444 w 1253829"/>
                <a:gd name="connsiteY50" fmla="*/ 1002058 h 1168196"/>
                <a:gd name="connsiteX51" fmla="*/ 930516 w 1253829"/>
                <a:gd name="connsiteY51" fmla="*/ 1039647 h 1168196"/>
                <a:gd name="connsiteX52" fmla="*/ 971469 w 1253829"/>
                <a:gd name="connsiteY52" fmla="*/ 1106268 h 1168196"/>
                <a:gd name="connsiteX53" fmla="*/ 992807 w 1253829"/>
                <a:gd name="connsiteY53" fmla="*/ 1143611 h 1168196"/>
                <a:gd name="connsiteX54" fmla="*/ 1016827 w 1253829"/>
                <a:gd name="connsiteY54" fmla="*/ 1168131 h 1168196"/>
                <a:gd name="connsiteX55" fmla="*/ 1045108 w 1253829"/>
                <a:gd name="connsiteY55" fmla="*/ 1168196 h 1168196"/>
                <a:gd name="connsiteX56" fmla="*/ 1067344 w 1253829"/>
                <a:gd name="connsiteY56" fmla="*/ 1147475 h 1168196"/>
                <a:gd name="connsiteX57" fmla="*/ 1094088 w 1253829"/>
                <a:gd name="connsiteY57" fmla="*/ 1109611 h 1168196"/>
                <a:gd name="connsiteX58" fmla="*/ 1123387 w 1253829"/>
                <a:gd name="connsiteY58" fmla="*/ 1060975 h 1168196"/>
                <a:gd name="connsiteX59" fmla="*/ 1153287 w 1253829"/>
                <a:gd name="connsiteY59" fmla="*/ 1007940 h 1168196"/>
                <a:gd name="connsiteX60" fmla="*/ 1181834 w 1253829"/>
                <a:gd name="connsiteY60" fmla="*/ 956878 h 1168196"/>
                <a:gd name="connsiteX61" fmla="*/ 1239824 w 1253829"/>
                <a:gd name="connsiteY61" fmla="*/ 879259 h 1168196"/>
                <a:gd name="connsiteX62" fmla="*/ 1253829 w 1253829"/>
                <a:gd name="connsiteY62" fmla="*/ 888465 h 1168196"/>
                <a:gd name="connsiteX0" fmla="*/ 0 w 1239824"/>
                <a:gd name="connsiteY0" fmla="*/ 0 h 1168196"/>
                <a:gd name="connsiteX1" fmla="*/ 6248 w 1239824"/>
                <a:gd name="connsiteY1" fmla="*/ 8444 h 1168196"/>
                <a:gd name="connsiteX2" fmla="*/ 11461 w 1239824"/>
                <a:gd name="connsiteY2" fmla="*/ 15914 h 1168196"/>
                <a:gd name="connsiteX3" fmla="*/ 18741 w 1239824"/>
                <a:gd name="connsiteY3" fmla="*/ 25329 h 1168196"/>
                <a:gd name="connsiteX4" fmla="*/ 31191 w 1239824"/>
                <a:gd name="connsiteY4" fmla="*/ 39611 h 1168196"/>
                <a:gd name="connsiteX5" fmla="*/ 52970 w 1239824"/>
                <a:gd name="connsiteY5" fmla="*/ 57067 h 1168196"/>
                <a:gd name="connsiteX6" fmla="*/ 81313 w 1239824"/>
                <a:gd name="connsiteY6" fmla="*/ 76968 h 1168196"/>
                <a:gd name="connsiteX7" fmla="*/ 108934 w 1239824"/>
                <a:gd name="connsiteY7" fmla="*/ 103651 h 1168196"/>
                <a:gd name="connsiteX8" fmla="*/ 128549 w 1239824"/>
                <a:gd name="connsiteY8" fmla="*/ 141452 h 1168196"/>
                <a:gd name="connsiteX9" fmla="*/ 131009 w 1239824"/>
                <a:gd name="connsiteY9" fmla="*/ 177167 h 1168196"/>
                <a:gd name="connsiteX10" fmla="*/ 124883 w 1239824"/>
                <a:gd name="connsiteY10" fmla="*/ 221615 h 1168196"/>
                <a:gd name="connsiteX11" fmla="*/ 116278 w 1239824"/>
                <a:gd name="connsiteY11" fmla="*/ 270360 h 1168196"/>
                <a:gd name="connsiteX12" fmla="*/ 111298 w 1239824"/>
                <a:gd name="connsiteY12" fmla="*/ 318968 h 1168196"/>
                <a:gd name="connsiteX13" fmla="*/ 116049 w 1239824"/>
                <a:gd name="connsiteY13" fmla="*/ 363003 h 1168196"/>
                <a:gd name="connsiteX14" fmla="*/ 115472 w 1239824"/>
                <a:gd name="connsiteY14" fmla="*/ 410730 h 1168196"/>
                <a:gd name="connsiteX15" fmla="*/ 175352 w 1239824"/>
                <a:gd name="connsiteY15" fmla="*/ 417894 h 1168196"/>
                <a:gd name="connsiteX16" fmla="*/ 226125 w 1239824"/>
                <a:gd name="connsiteY16" fmla="*/ 422824 h 1168196"/>
                <a:gd name="connsiteX17" fmla="*/ 282521 w 1239824"/>
                <a:gd name="connsiteY17" fmla="*/ 417963 h 1168196"/>
                <a:gd name="connsiteX18" fmla="*/ 338101 w 1239824"/>
                <a:gd name="connsiteY18" fmla="*/ 408454 h 1168196"/>
                <a:gd name="connsiteX19" fmla="*/ 386430 w 1239824"/>
                <a:gd name="connsiteY19" fmla="*/ 399439 h 1168196"/>
                <a:gd name="connsiteX20" fmla="*/ 421068 w 1239824"/>
                <a:gd name="connsiteY20" fmla="*/ 396062 h 1168196"/>
                <a:gd name="connsiteX21" fmla="*/ 445165 w 1239824"/>
                <a:gd name="connsiteY21" fmla="*/ 398968 h 1168196"/>
                <a:gd name="connsiteX22" fmla="*/ 448795 w 1239824"/>
                <a:gd name="connsiteY22" fmla="*/ 403399 h 1168196"/>
                <a:gd name="connsiteX23" fmla="*/ 444410 w 1239824"/>
                <a:gd name="connsiteY23" fmla="*/ 408120 h 1168196"/>
                <a:gd name="connsiteX24" fmla="*/ 444461 w 1239824"/>
                <a:gd name="connsiteY24" fmla="*/ 411899 h 1168196"/>
                <a:gd name="connsiteX25" fmla="*/ 490443 w 1239824"/>
                <a:gd name="connsiteY25" fmla="*/ 427566 h 1168196"/>
                <a:gd name="connsiteX26" fmla="*/ 538035 w 1239824"/>
                <a:gd name="connsiteY26" fmla="*/ 435660 h 1168196"/>
                <a:gd name="connsiteX27" fmla="*/ 542145 w 1239824"/>
                <a:gd name="connsiteY27" fmla="*/ 436074 h 1168196"/>
                <a:gd name="connsiteX28" fmla="*/ 546400 w 1239824"/>
                <a:gd name="connsiteY28" fmla="*/ 434122 h 1168196"/>
                <a:gd name="connsiteX29" fmla="*/ 550370 w 1239824"/>
                <a:gd name="connsiteY29" fmla="*/ 436902 h 1168196"/>
                <a:gd name="connsiteX30" fmla="*/ 553631 w 1239824"/>
                <a:gd name="connsiteY30" fmla="*/ 451510 h 1168196"/>
                <a:gd name="connsiteX31" fmla="*/ 554447 w 1239824"/>
                <a:gd name="connsiteY31" fmla="*/ 463694 h 1168196"/>
                <a:gd name="connsiteX32" fmla="*/ 553682 w 1239824"/>
                <a:gd name="connsiteY32" fmla="*/ 472779 h 1168196"/>
                <a:gd name="connsiteX33" fmla="*/ 553162 w 1239824"/>
                <a:gd name="connsiteY33" fmla="*/ 492496 h 1168196"/>
                <a:gd name="connsiteX34" fmla="*/ 554715 w 1239824"/>
                <a:gd name="connsiteY34" fmla="*/ 536578 h 1168196"/>
                <a:gd name="connsiteX35" fmla="*/ 560171 w 1239824"/>
                <a:gd name="connsiteY35" fmla="*/ 618756 h 1168196"/>
                <a:gd name="connsiteX36" fmla="*/ 577474 w 1239824"/>
                <a:gd name="connsiteY36" fmla="*/ 659084 h 1168196"/>
                <a:gd name="connsiteX37" fmla="*/ 602087 w 1239824"/>
                <a:gd name="connsiteY37" fmla="*/ 705905 h 1168196"/>
                <a:gd name="connsiteX38" fmla="*/ 630499 w 1239824"/>
                <a:gd name="connsiteY38" fmla="*/ 755364 h 1168196"/>
                <a:gd name="connsiteX39" fmla="*/ 659200 w 1239824"/>
                <a:gd name="connsiteY39" fmla="*/ 803603 h 1168196"/>
                <a:gd name="connsiteX40" fmla="*/ 684680 w 1239824"/>
                <a:gd name="connsiteY40" fmla="*/ 846767 h 1168196"/>
                <a:gd name="connsiteX41" fmla="*/ 703427 w 1239824"/>
                <a:gd name="connsiteY41" fmla="*/ 880999 h 1168196"/>
                <a:gd name="connsiteX42" fmla="*/ 716697 w 1239824"/>
                <a:gd name="connsiteY42" fmla="*/ 915172 h 1168196"/>
                <a:gd name="connsiteX43" fmla="*/ 719777 w 1239824"/>
                <a:gd name="connsiteY43" fmla="*/ 936036 h 1168196"/>
                <a:gd name="connsiteX44" fmla="*/ 721492 w 1239824"/>
                <a:gd name="connsiteY44" fmla="*/ 949262 h 1168196"/>
                <a:gd name="connsiteX45" fmla="*/ 730669 w 1239824"/>
                <a:gd name="connsiteY45" fmla="*/ 960526 h 1168196"/>
                <a:gd name="connsiteX46" fmla="*/ 750466 w 1239824"/>
                <a:gd name="connsiteY46" fmla="*/ 968292 h 1168196"/>
                <a:gd name="connsiteX47" fmla="*/ 775901 w 1239824"/>
                <a:gd name="connsiteY47" fmla="*/ 970556 h 1168196"/>
                <a:gd name="connsiteX48" fmla="*/ 803615 w 1239824"/>
                <a:gd name="connsiteY48" fmla="*/ 972252 h 1168196"/>
                <a:gd name="connsiteX49" fmla="*/ 830249 w 1239824"/>
                <a:gd name="connsiteY49" fmla="*/ 978319 h 1168196"/>
                <a:gd name="connsiteX50" fmla="*/ 879444 w 1239824"/>
                <a:gd name="connsiteY50" fmla="*/ 1002058 h 1168196"/>
                <a:gd name="connsiteX51" fmla="*/ 930516 w 1239824"/>
                <a:gd name="connsiteY51" fmla="*/ 1039647 h 1168196"/>
                <a:gd name="connsiteX52" fmla="*/ 971469 w 1239824"/>
                <a:gd name="connsiteY52" fmla="*/ 1106268 h 1168196"/>
                <a:gd name="connsiteX53" fmla="*/ 992807 w 1239824"/>
                <a:gd name="connsiteY53" fmla="*/ 1143611 h 1168196"/>
                <a:gd name="connsiteX54" fmla="*/ 1016827 w 1239824"/>
                <a:gd name="connsiteY54" fmla="*/ 1168131 h 1168196"/>
                <a:gd name="connsiteX55" fmla="*/ 1045108 w 1239824"/>
                <a:gd name="connsiteY55" fmla="*/ 1168196 h 1168196"/>
                <a:gd name="connsiteX56" fmla="*/ 1067344 w 1239824"/>
                <a:gd name="connsiteY56" fmla="*/ 1147475 h 1168196"/>
                <a:gd name="connsiteX57" fmla="*/ 1094088 w 1239824"/>
                <a:gd name="connsiteY57" fmla="*/ 1109611 h 1168196"/>
                <a:gd name="connsiteX58" fmla="*/ 1123387 w 1239824"/>
                <a:gd name="connsiteY58" fmla="*/ 1060975 h 1168196"/>
                <a:gd name="connsiteX59" fmla="*/ 1153287 w 1239824"/>
                <a:gd name="connsiteY59" fmla="*/ 1007940 h 1168196"/>
                <a:gd name="connsiteX60" fmla="*/ 1181834 w 1239824"/>
                <a:gd name="connsiteY60" fmla="*/ 956878 h 1168196"/>
                <a:gd name="connsiteX61" fmla="*/ 1239824 w 1239824"/>
                <a:gd name="connsiteY61" fmla="*/ 879259 h 1168196"/>
                <a:gd name="connsiteX0" fmla="*/ 0 w 1181834"/>
                <a:gd name="connsiteY0" fmla="*/ 0 h 1168196"/>
                <a:gd name="connsiteX1" fmla="*/ 6248 w 1181834"/>
                <a:gd name="connsiteY1" fmla="*/ 8444 h 1168196"/>
                <a:gd name="connsiteX2" fmla="*/ 11461 w 1181834"/>
                <a:gd name="connsiteY2" fmla="*/ 15914 h 1168196"/>
                <a:gd name="connsiteX3" fmla="*/ 18741 w 1181834"/>
                <a:gd name="connsiteY3" fmla="*/ 25329 h 1168196"/>
                <a:gd name="connsiteX4" fmla="*/ 31191 w 1181834"/>
                <a:gd name="connsiteY4" fmla="*/ 39611 h 1168196"/>
                <a:gd name="connsiteX5" fmla="*/ 52970 w 1181834"/>
                <a:gd name="connsiteY5" fmla="*/ 57067 h 1168196"/>
                <a:gd name="connsiteX6" fmla="*/ 81313 w 1181834"/>
                <a:gd name="connsiteY6" fmla="*/ 76968 h 1168196"/>
                <a:gd name="connsiteX7" fmla="*/ 108934 w 1181834"/>
                <a:gd name="connsiteY7" fmla="*/ 103651 h 1168196"/>
                <a:gd name="connsiteX8" fmla="*/ 128549 w 1181834"/>
                <a:gd name="connsiteY8" fmla="*/ 141452 h 1168196"/>
                <a:gd name="connsiteX9" fmla="*/ 131009 w 1181834"/>
                <a:gd name="connsiteY9" fmla="*/ 177167 h 1168196"/>
                <a:gd name="connsiteX10" fmla="*/ 124883 w 1181834"/>
                <a:gd name="connsiteY10" fmla="*/ 221615 h 1168196"/>
                <a:gd name="connsiteX11" fmla="*/ 116278 w 1181834"/>
                <a:gd name="connsiteY11" fmla="*/ 270360 h 1168196"/>
                <a:gd name="connsiteX12" fmla="*/ 111298 w 1181834"/>
                <a:gd name="connsiteY12" fmla="*/ 318968 h 1168196"/>
                <a:gd name="connsiteX13" fmla="*/ 116049 w 1181834"/>
                <a:gd name="connsiteY13" fmla="*/ 363003 h 1168196"/>
                <a:gd name="connsiteX14" fmla="*/ 115472 w 1181834"/>
                <a:gd name="connsiteY14" fmla="*/ 410730 h 1168196"/>
                <a:gd name="connsiteX15" fmla="*/ 175352 w 1181834"/>
                <a:gd name="connsiteY15" fmla="*/ 417894 h 1168196"/>
                <a:gd name="connsiteX16" fmla="*/ 226125 w 1181834"/>
                <a:gd name="connsiteY16" fmla="*/ 422824 h 1168196"/>
                <a:gd name="connsiteX17" fmla="*/ 282521 w 1181834"/>
                <a:gd name="connsiteY17" fmla="*/ 417963 h 1168196"/>
                <a:gd name="connsiteX18" fmla="*/ 338101 w 1181834"/>
                <a:gd name="connsiteY18" fmla="*/ 408454 h 1168196"/>
                <a:gd name="connsiteX19" fmla="*/ 386430 w 1181834"/>
                <a:gd name="connsiteY19" fmla="*/ 399439 h 1168196"/>
                <a:gd name="connsiteX20" fmla="*/ 421068 w 1181834"/>
                <a:gd name="connsiteY20" fmla="*/ 396062 h 1168196"/>
                <a:gd name="connsiteX21" fmla="*/ 445165 w 1181834"/>
                <a:gd name="connsiteY21" fmla="*/ 398968 h 1168196"/>
                <a:gd name="connsiteX22" fmla="*/ 448795 w 1181834"/>
                <a:gd name="connsiteY22" fmla="*/ 403399 h 1168196"/>
                <a:gd name="connsiteX23" fmla="*/ 444410 w 1181834"/>
                <a:gd name="connsiteY23" fmla="*/ 408120 h 1168196"/>
                <a:gd name="connsiteX24" fmla="*/ 444461 w 1181834"/>
                <a:gd name="connsiteY24" fmla="*/ 411899 h 1168196"/>
                <a:gd name="connsiteX25" fmla="*/ 490443 w 1181834"/>
                <a:gd name="connsiteY25" fmla="*/ 427566 h 1168196"/>
                <a:gd name="connsiteX26" fmla="*/ 538035 w 1181834"/>
                <a:gd name="connsiteY26" fmla="*/ 435660 h 1168196"/>
                <a:gd name="connsiteX27" fmla="*/ 542145 w 1181834"/>
                <a:gd name="connsiteY27" fmla="*/ 436074 h 1168196"/>
                <a:gd name="connsiteX28" fmla="*/ 546400 w 1181834"/>
                <a:gd name="connsiteY28" fmla="*/ 434122 h 1168196"/>
                <a:gd name="connsiteX29" fmla="*/ 550370 w 1181834"/>
                <a:gd name="connsiteY29" fmla="*/ 436902 h 1168196"/>
                <a:gd name="connsiteX30" fmla="*/ 553631 w 1181834"/>
                <a:gd name="connsiteY30" fmla="*/ 451510 h 1168196"/>
                <a:gd name="connsiteX31" fmla="*/ 554447 w 1181834"/>
                <a:gd name="connsiteY31" fmla="*/ 463694 h 1168196"/>
                <a:gd name="connsiteX32" fmla="*/ 553682 w 1181834"/>
                <a:gd name="connsiteY32" fmla="*/ 472779 h 1168196"/>
                <a:gd name="connsiteX33" fmla="*/ 553162 w 1181834"/>
                <a:gd name="connsiteY33" fmla="*/ 492496 h 1168196"/>
                <a:gd name="connsiteX34" fmla="*/ 554715 w 1181834"/>
                <a:gd name="connsiteY34" fmla="*/ 536578 h 1168196"/>
                <a:gd name="connsiteX35" fmla="*/ 560171 w 1181834"/>
                <a:gd name="connsiteY35" fmla="*/ 618756 h 1168196"/>
                <a:gd name="connsiteX36" fmla="*/ 577474 w 1181834"/>
                <a:gd name="connsiteY36" fmla="*/ 659084 h 1168196"/>
                <a:gd name="connsiteX37" fmla="*/ 602087 w 1181834"/>
                <a:gd name="connsiteY37" fmla="*/ 705905 h 1168196"/>
                <a:gd name="connsiteX38" fmla="*/ 630499 w 1181834"/>
                <a:gd name="connsiteY38" fmla="*/ 755364 h 1168196"/>
                <a:gd name="connsiteX39" fmla="*/ 659200 w 1181834"/>
                <a:gd name="connsiteY39" fmla="*/ 803603 h 1168196"/>
                <a:gd name="connsiteX40" fmla="*/ 684680 w 1181834"/>
                <a:gd name="connsiteY40" fmla="*/ 846767 h 1168196"/>
                <a:gd name="connsiteX41" fmla="*/ 703427 w 1181834"/>
                <a:gd name="connsiteY41" fmla="*/ 880999 h 1168196"/>
                <a:gd name="connsiteX42" fmla="*/ 716697 w 1181834"/>
                <a:gd name="connsiteY42" fmla="*/ 915172 h 1168196"/>
                <a:gd name="connsiteX43" fmla="*/ 719777 w 1181834"/>
                <a:gd name="connsiteY43" fmla="*/ 936036 h 1168196"/>
                <a:gd name="connsiteX44" fmla="*/ 721492 w 1181834"/>
                <a:gd name="connsiteY44" fmla="*/ 949262 h 1168196"/>
                <a:gd name="connsiteX45" fmla="*/ 730669 w 1181834"/>
                <a:gd name="connsiteY45" fmla="*/ 960526 h 1168196"/>
                <a:gd name="connsiteX46" fmla="*/ 750466 w 1181834"/>
                <a:gd name="connsiteY46" fmla="*/ 968292 h 1168196"/>
                <a:gd name="connsiteX47" fmla="*/ 775901 w 1181834"/>
                <a:gd name="connsiteY47" fmla="*/ 970556 h 1168196"/>
                <a:gd name="connsiteX48" fmla="*/ 803615 w 1181834"/>
                <a:gd name="connsiteY48" fmla="*/ 972252 h 1168196"/>
                <a:gd name="connsiteX49" fmla="*/ 830249 w 1181834"/>
                <a:gd name="connsiteY49" fmla="*/ 978319 h 1168196"/>
                <a:gd name="connsiteX50" fmla="*/ 879444 w 1181834"/>
                <a:gd name="connsiteY50" fmla="*/ 1002058 h 1168196"/>
                <a:gd name="connsiteX51" fmla="*/ 930516 w 1181834"/>
                <a:gd name="connsiteY51" fmla="*/ 1039647 h 1168196"/>
                <a:gd name="connsiteX52" fmla="*/ 971469 w 1181834"/>
                <a:gd name="connsiteY52" fmla="*/ 1106268 h 1168196"/>
                <a:gd name="connsiteX53" fmla="*/ 992807 w 1181834"/>
                <a:gd name="connsiteY53" fmla="*/ 1143611 h 1168196"/>
                <a:gd name="connsiteX54" fmla="*/ 1016827 w 1181834"/>
                <a:gd name="connsiteY54" fmla="*/ 1168131 h 1168196"/>
                <a:gd name="connsiteX55" fmla="*/ 1045108 w 1181834"/>
                <a:gd name="connsiteY55" fmla="*/ 1168196 h 1168196"/>
                <a:gd name="connsiteX56" fmla="*/ 1067344 w 1181834"/>
                <a:gd name="connsiteY56" fmla="*/ 1147475 h 1168196"/>
                <a:gd name="connsiteX57" fmla="*/ 1094088 w 1181834"/>
                <a:gd name="connsiteY57" fmla="*/ 1109611 h 1168196"/>
                <a:gd name="connsiteX58" fmla="*/ 1123387 w 1181834"/>
                <a:gd name="connsiteY58" fmla="*/ 1060975 h 1168196"/>
                <a:gd name="connsiteX59" fmla="*/ 1153287 w 1181834"/>
                <a:gd name="connsiteY59" fmla="*/ 1007940 h 1168196"/>
                <a:gd name="connsiteX60" fmla="*/ 1181834 w 1181834"/>
                <a:gd name="connsiteY60" fmla="*/ 956878 h 1168196"/>
                <a:gd name="connsiteX0" fmla="*/ 0 w 1153287"/>
                <a:gd name="connsiteY0" fmla="*/ 0 h 1168196"/>
                <a:gd name="connsiteX1" fmla="*/ 6248 w 1153287"/>
                <a:gd name="connsiteY1" fmla="*/ 8444 h 1168196"/>
                <a:gd name="connsiteX2" fmla="*/ 11461 w 1153287"/>
                <a:gd name="connsiteY2" fmla="*/ 15914 h 1168196"/>
                <a:gd name="connsiteX3" fmla="*/ 18741 w 1153287"/>
                <a:gd name="connsiteY3" fmla="*/ 25329 h 1168196"/>
                <a:gd name="connsiteX4" fmla="*/ 31191 w 1153287"/>
                <a:gd name="connsiteY4" fmla="*/ 39611 h 1168196"/>
                <a:gd name="connsiteX5" fmla="*/ 52970 w 1153287"/>
                <a:gd name="connsiteY5" fmla="*/ 57067 h 1168196"/>
                <a:gd name="connsiteX6" fmla="*/ 81313 w 1153287"/>
                <a:gd name="connsiteY6" fmla="*/ 76968 h 1168196"/>
                <a:gd name="connsiteX7" fmla="*/ 108934 w 1153287"/>
                <a:gd name="connsiteY7" fmla="*/ 103651 h 1168196"/>
                <a:gd name="connsiteX8" fmla="*/ 128549 w 1153287"/>
                <a:gd name="connsiteY8" fmla="*/ 141452 h 1168196"/>
                <a:gd name="connsiteX9" fmla="*/ 131009 w 1153287"/>
                <a:gd name="connsiteY9" fmla="*/ 177167 h 1168196"/>
                <a:gd name="connsiteX10" fmla="*/ 124883 w 1153287"/>
                <a:gd name="connsiteY10" fmla="*/ 221615 h 1168196"/>
                <a:gd name="connsiteX11" fmla="*/ 116278 w 1153287"/>
                <a:gd name="connsiteY11" fmla="*/ 270360 h 1168196"/>
                <a:gd name="connsiteX12" fmla="*/ 111298 w 1153287"/>
                <a:gd name="connsiteY12" fmla="*/ 318968 h 1168196"/>
                <a:gd name="connsiteX13" fmla="*/ 116049 w 1153287"/>
                <a:gd name="connsiteY13" fmla="*/ 363003 h 1168196"/>
                <a:gd name="connsiteX14" fmla="*/ 115472 w 1153287"/>
                <a:gd name="connsiteY14" fmla="*/ 410730 h 1168196"/>
                <a:gd name="connsiteX15" fmla="*/ 175352 w 1153287"/>
                <a:gd name="connsiteY15" fmla="*/ 417894 h 1168196"/>
                <a:gd name="connsiteX16" fmla="*/ 226125 w 1153287"/>
                <a:gd name="connsiteY16" fmla="*/ 422824 h 1168196"/>
                <a:gd name="connsiteX17" fmla="*/ 282521 w 1153287"/>
                <a:gd name="connsiteY17" fmla="*/ 417963 h 1168196"/>
                <a:gd name="connsiteX18" fmla="*/ 338101 w 1153287"/>
                <a:gd name="connsiteY18" fmla="*/ 408454 h 1168196"/>
                <a:gd name="connsiteX19" fmla="*/ 386430 w 1153287"/>
                <a:gd name="connsiteY19" fmla="*/ 399439 h 1168196"/>
                <a:gd name="connsiteX20" fmla="*/ 421068 w 1153287"/>
                <a:gd name="connsiteY20" fmla="*/ 396062 h 1168196"/>
                <a:gd name="connsiteX21" fmla="*/ 445165 w 1153287"/>
                <a:gd name="connsiteY21" fmla="*/ 398968 h 1168196"/>
                <a:gd name="connsiteX22" fmla="*/ 448795 w 1153287"/>
                <a:gd name="connsiteY22" fmla="*/ 403399 h 1168196"/>
                <a:gd name="connsiteX23" fmla="*/ 444410 w 1153287"/>
                <a:gd name="connsiteY23" fmla="*/ 408120 h 1168196"/>
                <a:gd name="connsiteX24" fmla="*/ 444461 w 1153287"/>
                <a:gd name="connsiteY24" fmla="*/ 411899 h 1168196"/>
                <a:gd name="connsiteX25" fmla="*/ 490443 w 1153287"/>
                <a:gd name="connsiteY25" fmla="*/ 427566 h 1168196"/>
                <a:gd name="connsiteX26" fmla="*/ 538035 w 1153287"/>
                <a:gd name="connsiteY26" fmla="*/ 435660 h 1168196"/>
                <a:gd name="connsiteX27" fmla="*/ 542145 w 1153287"/>
                <a:gd name="connsiteY27" fmla="*/ 436074 h 1168196"/>
                <a:gd name="connsiteX28" fmla="*/ 546400 w 1153287"/>
                <a:gd name="connsiteY28" fmla="*/ 434122 h 1168196"/>
                <a:gd name="connsiteX29" fmla="*/ 550370 w 1153287"/>
                <a:gd name="connsiteY29" fmla="*/ 436902 h 1168196"/>
                <a:gd name="connsiteX30" fmla="*/ 553631 w 1153287"/>
                <a:gd name="connsiteY30" fmla="*/ 451510 h 1168196"/>
                <a:gd name="connsiteX31" fmla="*/ 554447 w 1153287"/>
                <a:gd name="connsiteY31" fmla="*/ 463694 h 1168196"/>
                <a:gd name="connsiteX32" fmla="*/ 553682 w 1153287"/>
                <a:gd name="connsiteY32" fmla="*/ 472779 h 1168196"/>
                <a:gd name="connsiteX33" fmla="*/ 553162 w 1153287"/>
                <a:gd name="connsiteY33" fmla="*/ 492496 h 1168196"/>
                <a:gd name="connsiteX34" fmla="*/ 554715 w 1153287"/>
                <a:gd name="connsiteY34" fmla="*/ 536578 h 1168196"/>
                <a:gd name="connsiteX35" fmla="*/ 560171 w 1153287"/>
                <a:gd name="connsiteY35" fmla="*/ 618756 h 1168196"/>
                <a:gd name="connsiteX36" fmla="*/ 577474 w 1153287"/>
                <a:gd name="connsiteY36" fmla="*/ 659084 h 1168196"/>
                <a:gd name="connsiteX37" fmla="*/ 602087 w 1153287"/>
                <a:gd name="connsiteY37" fmla="*/ 705905 h 1168196"/>
                <a:gd name="connsiteX38" fmla="*/ 630499 w 1153287"/>
                <a:gd name="connsiteY38" fmla="*/ 755364 h 1168196"/>
                <a:gd name="connsiteX39" fmla="*/ 659200 w 1153287"/>
                <a:gd name="connsiteY39" fmla="*/ 803603 h 1168196"/>
                <a:gd name="connsiteX40" fmla="*/ 684680 w 1153287"/>
                <a:gd name="connsiteY40" fmla="*/ 846767 h 1168196"/>
                <a:gd name="connsiteX41" fmla="*/ 703427 w 1153287"/>
                <a:gd name="connsiteY41" fmla="*/ 880999 h 1168196"/>
                <a:gd name="connsiteX42" fmla="*/ 716697 w 1153287"/>
                <a:gd name="connsiteY42" fmla="*/ 915172 h 1168196"/>
                <a:gd name="connsiteX43" fmla="*/ 719777 w 1153287"/>
                <a:gd name="connsiteY43" fmla="*/ 936036 h 1168196"/>
                <a:gd name="connsiteX44" fmla="*/ 721492 w 1153287"/>
                <a:gd name="connsiteY44" fmla="*/ 949262 h 1168196"/>
                <a:gd name="connsiteX45" fmla="*/ 730669 w 1153287"/>
                <a:gd name="connsiteY45" fmla="*/ 960526 h 1168196"/>
                <a:gd name="connsiteX46" fmla="*/ 750466 w 1153287"/>
                <a:gd name="connsiteY46" fmla="*/ 968292 h 1168196"/>
                <a:gd name="connsiteX47" fmla="*/ 775901 w 1153287"/>
                <a:gd name="connsiteY47" fmla="*/ 970556 h 1168196"/>
                <a:gd name="connsiteX48" fmla="*/ 803615 w 1153287"/>
                <a:gd name="connsiteY48" fmla="*/ 972252 h 1168196"/>
                <a:gd name="connsiteX49" fmla="*/ 830249 w 1153287"/>
                <a:gd name="connsiteY49" fmla="*/ 978319 h 1168196"/>
                <a:gd name="connsiteX50" fmla="*/ 879444 w 1153287"/>
                <a:gd name="connsiteY50" fmla="*/ 1002058 h 1168196"/>
                <a:gd name="connsiteX51" fmla="*/ 930516 w 1153287"/>
                <a:gd name="connsiteY51" fmla="*/ 1039647 h 1168196"/>
                <a:gd name="connsiteX52" fmla="*/ 971469 w 1153287"/>
                <a:gd name="connsiteY52" fmla="*/ 1106268 h 1168196"/>
                <a:gd name="connsiteX53" fmla="*/ 992807 w 1153287"/>
                <a:gd name="connsiteY53" fmla="*/ 1143611 h 1168196"/>
                <a:gd name="connsiteX54" fmla="*/ 1016827 w 1153287"/>
                <a:gd name="connsiteY54" fmla="*/ 1168131 h 1168196"/>
                <a:gd name="connsiteX55" fmla="*/ 1045108 w 1153287"/>
                <a:gd name="connsiteY55" fmla="*/ 1168196 h 1168196"/>
                <a:gd name="connsiteX56" fmla="*/ 1067344 w 1153287"/>
                <a:gd name="connsiteY56" fmla="*/ 1147475 h 1168196"/>
                <a:gd name="connsiteX57" fmla="*/ 1094088 w 1153287"/>
                <a:gd name="connsiteY57" fmla="*/ 1109611 h 1168196"/>
                <a:gd name="connsiteX58" fmla="*/ 1123387 w 1153287"/>
                <a:gd name="connsiteY58" fmla="*/ 1060975 h 1168196"/>
                <a:gd name="connsiteX59" fmla="*/ 1153287 w 1153287"/>
                <a:gd name="connsiteY59" fmla="*/ 1007940 h 1168196"/>
                <a:gd name="connsiteX0" fmla="*/ 0 w 1123387"/>
                <a:gd name="connsiteY0" fmla="*/ 0 h 1168196"/>
                <a:gd name="connsiteX1" fmla="*/ 6248 w 1123387"/>
                <a:gd name="connsiteY1" fmla="*/ 8444 h 1168196"/>
                <a:gd name="connsiteX2" fmla="*/ 11461 w 1123387"/>
                <a:gd name="connsiteY2" fmla="*/ 15914 h 1168196"/>
                <a:gd name="connsiteX3" fmla="*/ 18741 w 1123387"/>
                <a:gd name="connsiteY3" fmla="*/ 25329 h 1168196"/>
                <a:gd name="connsiteX4" fmla="*/ 31191 w 1123387"/>
                <a:gd name="connsiteY4" fmla="*/ 39611 h 1168196"/>
                <a:gd name="connsiteX5" fmla="*/ 52970 w 1123387"/>
                <a:gd name="connsiteY5" fmla="*/ 57067 h 1168196"/>
                <a:gd name="connsiteX6" fmla="*/ 81313 w 1123387"/>
                <a:gd name="connsiteY6" fmla="*/ 76968 h 1168196"/>
                <a:gd name="connsiteX7" fmla="*/ 108934 w 1123387"/>
                <a:gd name="connsiteY7" fmla="*/ 103651 h 1168196"/>
                <a:gd name="connsiteX8" fmla="*/ 128549 w 1123387"/>
                <a:gd name="connsiteY8" fmla="*/ 141452 h 1168196"/>
                <a:gd name="connsiteX9" fmla="*/ 131009 w 1123387"/>
                <a:gd name="connsiteY9" fmla="*/ 177167 h 1168196"/>
                <a:gd name="connsiteX10" fmla="*/ 124883 w 1123387"/>
                <a:gd name="connsiteY10" fmla="*/ 221615 h 1168196"/>
                <a:gd name="connsiteX11" fmla="*/ 116278 w 1123387"/>
                <a:gd name="connsiteY11" fmla="*/ 270360 h 1168196"/>
                <a:gd name="connsiteX12" fmla="*/ 111298 w 1123387"/>
                <a:gd name="connsiteY12" fmla="*/ 318968 h 1168196"/>
                <a:gd name="connsiteX13" fmla="*/ 116049 w 1123387"/>
                <a:gd name="connsiteY13" fmla="*/ 363003 h 1168196"/>
                <a:gd name="connsiteX14" fmla="*/ 115472 w 1123387"/>
                <a:gd name="connsiteY14" fmla="*/ 410730 h 1168196"/>
                <a:gd name="connsiteX15" fmla="*/ 175352 w 1123387"/>
                <a:gd name="connsiteY15" fmla="*/ 417894 h 1168196"/>
                <a:gd name="connsiteX16" fmla="*/ 226125 w 1123387"/>
                <a:gd name="connsiteY16" fmla="*/ 422824 h 1168196"/>
                <a:gd name="connsiteX17" fmla="*/ 282521 w 1123387"/>
                <a:gd name="connsiteY17" fmla="*/ 417963 h 1168196"/>
                <a:gd name="connsiteX18" fmla="*/ 338101 w 1123387"/>
                <a:gd name="connsiteY18" fmla="*/ 408454 h 1168196"/>
                <a:gd name="connsiteX19" fmla="*/ 386430 w 1123387"/>
                <a:gd name="connsiteY19" fmla="*/ 399439 h 1168196"/>
                <a:gd name="connsiteX20" fmla="*/ 421068 w 1123387"/>
                <a:gd name="connsiteY20" fmla="*/ 396062 h 1168196"/>
                <a:gd name="connsiteX21" fmla="*/ 445165 w 1123387"/>
                <a:gd name="connsiteY21" fmla="*/ 398968 h 1168196"/>
                <a:gd name="connsiteX22" fmla="*/ 448795 w 1123387"/>
                <a:gd name="connsiteY22" fmla="*/ 403399 h 1168196"/>
                <a:gd name="connsiteX23" fmla="*/ 444410 w 1123387"/>
                <a:gd name="connsiteY23" fmla="*/ 408120 h 1168196"/>
                <a:gd name="connsiteX24" fmla="*/ 444461 w 1123387"/>
                <a:gd name="connsiteY24" fmla="*/ 411899 h 1168196"/>
                <a:gd name="connsiteX25" fmla="*/ 490443 w 1123387"/>
                <a:gd name="connsiteY25" fmla="*/ 427566 h 1168196"/>
                <a:gd name="connsiteX26" fmla="*/ 538035 w 1123387"/>
                <a:gd name="connsiteY26" fmla="*/ 435660 h 1168196"/>
                <a:gd name="connsiteX27" fmla="*/ 542145 w 1123387"/>
                <a:gd name="connsiteY27" fmla="*/ 436074 h 1168196"/>
                <a:gd name="connsiteX28" fmla="*/ 546400 w 1123387"/>
                <a:gd name="connsiteY28" fmla="*/ 434122 h 1168196"/>
                <a:gd name="connsiteX29" fmla="*/ 550370 w 1123387"/>
                <a:gd name="connsiteY29" fmla="*/ 436902 h 1168196"/>
                <a:gd name="connsiteX30" fmla="*/ 553631 w 1123387"/>
                <a:gd name="connsiteY30" fmla="*/ 451510 h 1168196"/>
                <a:gd name="connsiteX31" fmla="*/ 554447 w 1123387"/>
                <a:gd name="connsiteY31" fmla="*/ 463694 h 1168196"/>
                <a:gd name="connsiteX32" fmla="*/ 553682 w 1123387"/>
                <a:gd name="connsiteY32" fmla="*/ 472779 h 1168196"/>
                <a:gd name="connsiteX33" fmla="*/ 553162 w 1123387"/>
                <a:gd name="connsiteY33" fmla="*/ 492496 h 1168196"/>
                <a:gd name="connsiteX34" fmla="*/ 554715 w 1123387"/>
                <a:gd name="connsiteY34" fmla="*/ 536578 h 1168196"/>
                <a:gd name="connsiteX35" fmla="*/ 560171 w 1123387"/>
                <a:gd name="connsiteY35" fmla="*/ 618756 h 1168196"/>
                <a:gd name="connsiteX36" fmla="*/ 577474 w 1123387"/>
                <a:gd name="connsiteY36" fmla="*/ 659084 h 1168196"/>
                <a:gd name="connsiteX37" fmla="*/ 602087 w 1123387"/>
                <a:gd name="connsiteY37" fmla="*/ 705905 h 1168196"/>
                <a:gd name="connsiteX38" fmla="*/ 630499 w 1123387"/>
                <a:gd name="connsiteY38" fmla="*/ 755364 h 1168196"/>
                <a:gd name="connsiteX39" fmla="*/ 659200 w 1123387"/>
                <a:gd name="connsiteY39" fmla="*/ 803603 h 1168196"/>
                <a:gd name="connsiteX40" fmla="*/ 684680 w 1123387"/>
                <a:gd name="connsiteY40" fmla="*/ 846767 h 1168196"/>
                <a:gd name="connsiteX41" fmla="*/ 703427 w 1123387"/>
                <a:gd name="connsiteY41" fmla="*/ 880999 h 1168196"/>
                <a:gd name="connsiteX42" fmla="*/ 716697 w 1123387"/>
                <a:gd name="connsiteY42" fmla="*/ 915172 h 1168196"/>
                <a:gd name="connsiteX43" fmla="*/ 719777 w 1123387"/>
                <a:gd name="connsiteY43" fmla="*/ 936036 h 1168196"/>
                <a:gd name="connsiteX44" fmla="*/ 721492 w 1123387"/>
                <a:gd name="connsiteY44" fmla="*/ 949262 h 1168196"/>
                <a:gd name="connsiteX45" fmla="*/ 730669 w 1123387"/>
                <a:gd name="connsiteY45" fmla="*/ 960526 h 1168196"/>
                <a:gd name="connsiteX46" fmla="*/ 750466 w 1123387"/>
                <a:gd name="connsiteY46" fmla="*/ 968292 h 1168196"/>
                <a:gd name="connsiteX47" fmla="*/ 775901 w 1123387"/>
                <a:gd name="connsiteY47" fmla="*/ 970556 h 1168196"/>
                <a:gd name="connsiteX48" fmla="*/ 803615 w 1123387"/>
                <a:gd name="connsiteY48" fmla="*/ 972252 h 1168196"/>
                <a:gd name="connsiteX49" fmla="*/ 830249 w 1123387"/>
                <a:gd name="connsiteY49" fmla="*/ 978319 h 1168196"/>
                <a:gd name="connsiteX50" fmla="*/ 879444 w 1123387"/>
                <a:gd name="connsiteY50" fmla="*/ 1002058 h 1168196"/>
                <a:gd name="connsiteX51" fmla="*/ 930516 w 1123387"/>
                <a:gd name="connsiteY51" fmla="*/ 1039647 h 1168196"/>
                <a:gd name="connsiteX52" fmla="*/ 971469 w 1123387"/>
                <a:gd name="connsiteY52" fmla="*/ 1106268 h 1168196"/>
                <a:gd name="connsiteX53" fmla="*/ 992807 w 1123387"/>
                <a:gd name="connsiteY53" fmla="*/ 1143611 h 1168196"/>
                <a:gd name="connsiteX54" fmla="*/ 1016827 w 1123387"/>
                <a:gd name="connsiteY54" fmla="*/ 1168131 h 1168196"/>
                <a:gd name="connsiteX55" fmla="*/ 1045108 w 1123387"/>
                <a:gd name="connsiteY55" fmla="*/ 1168196 h 1168196"/>
                <a:gd name="connsiteX56" fmla="*/ 1067344 w 1123387"/>
                <a:gd name="connsiteY56" fmla="*/ 1147475 h 1168196"/>
                <a:gd name="connsiteX57" fmla="*/ 1094088 w 1123387"/>
                <a:gd name="connsiteY57" fmla="*/ 1109611 h 1168196"/>
                <a:gd name="connsiteX58" fmla="*/ 1123387 w 1123387"/>
                <a:gd name="connsiteY58" fmla="*/ 1060975 h 1168196"/>
                <a:gd name="connsiteX0" fmla="*/ 0 w 1094088"/>
                <a:gd name="connsiteY0" fmla="*/ 0 h 1168196"/>
                <a:gd name="connsiteX1" fmla="*/ 6248 w 1094088"/>
                <a:gd name="connsiteY1" fmla="*/ 8444 h 1168196"/>
                <a:gd name="connsiteX2" fmla="*/ 11461 w 1094088"/>
                <a:gd name="connsiteY2" fmla="*/ 15914 h 1168196"/>
                <a:gd name="connsiteX3" fmla="*/ 18741 w 1094088"/>
                <a:gd name="connsiteY3" fmla="*/ 25329 h 1168196"/>
                <a:gd name="connsiteX4" fmla="*/ 31191 w 1094088"/>
                <a:gd name="connsiteY4" fmla="*/ 39611 h 1168196"/>
                <a:gd name="connsiteX5" fmla="*/ 52970 w 1094088"/>
                <a:gd name="connsiteY5" fmla="*/ 57067 h 1168196"/>
                <a:gd name="connsiteX6" fmla="*/ 81313 w 1094088"/>
                <a:gd name="connsiteY6" fmla="*/ 76968 h 1168196"/>
                <a:gd name="connsiteX7" fmla="*/ 108934 w 1094088"/>
                <a:gd name="connsiteY7" fmla="*/ 103651 h 1168196"/>
                <a:gd name="connsiteX8" fmla="*/ 128549 w 1094088"/>
                <a:gd name="connsiteY8" fmla="*/ 141452 h 1168196"/>
                <a:gd name="connsiteX9" fmla="*/ 131009 w 1094088"/>
                <a:gd name="connsiteY9" fmla="*/ 177167 h 1168196"/>
                <a:gd name="connsiteX10" fmla="*/ 124883 w 1094088"/>
                <a:gd name="connsiteY10" fmla="*/ 221615 h 1168196"/>
                <a:gd name="connsiteX11" fmla="*/ 116278 w 1094088"/>
                <a:gd name="connsiteY11" fmla="*/ 270360 h 1168196"/>
                <a:gd name="connsiteX12" fmla="*/ 111298 w 1094088"/>
                <a:gd name="connsiteY12" fmla="*/ 318968 h 1168196"/>
                <a:gd name="connsiteX13" fmla="*/ 116049 w 1094088"/>
                <a:gd name="connsiteY13" fmla="*/ 363003 h 1168196"/>
                <a:gd name="connsiteX14" fmla="*/ 115472 w 1094088"/>
                <a:gd name="connsiteY14" fmla="*/ 410730 h 1168196"/>
                <a:gd name="connsiteX15" fmla="*/ 175352 w 1094088"/>
                <a:gd name="connsiteY15" fmla="*/ 417894 h 1168196"/>
                <a:gd name="connsiteX16" fmla="*/ 226125 w 1094088"/>
                <a:gd name="connsiteY16" fmla="*/ 422824 h 1168196"/>
                <a:gd name="connsiteX17" fmla="*/ 282521 w 1094088"/>
                <a:gd name="connsiteY17" fmla="*/ 417963 h 1168196"/>
                <a:gd name="connsiteX18" fmla="*/ 338101 w 1094088"/>
                <a:gd name="connsiteY18" fmla="*/ 408454 h 1168196"/>
                <a:gd name="connsiteX19" fmla="*/ 386430 w 1094088"/>
                <a:gd name="connsiteY19" fmla="*/ 399439 h 1168196"/>
                <a:gd name="connsiteX20" fmla="*/ 421068 w 1094088"/>
                <a:gd name="connsiteY20" fmla="*/ 396062 h 1168196"/>
                <a:gd name="connsiteX21" fmla="*/ 445165 w 1094088"/>
                <a:gd name="connsiteY21" fmla="*/ 398968 h 1168196"/>
                <a:gd name="connsiteX22" fmla="*/ 448795 w 1094088"/>
                <a:gd name="connsiteY22" fmla="*/ 403399 h 1168196"/>
                <a:gd name="connsiteX23" fmla="*/ 444410 w 1094088"/>
                <a:gd name="connsiteY23" fmla="*/ 408120 h 1168196"/>
                <a:gd name="connsiteX24" fmla="*/ 444461 w 1094088"/>
                <a:gd name="connsiteY24" fmla="*/ 411899 h 1168196"/>
                <a:gd name="connsiteX25" fmla="*/ 490443 w 1094088"/>
                <a:gd name="connsiteY25" fmla="*/ 427566 h 1168196"/>
                <a:gd name="connsiteX26" fmla="*/ 538035 w 1094088"/>
                <a:gd name="connsiteY26" fmla="*/ 435660 h 1168196"/>
                <a:gd name="connsiteX27" fmla="*/ 542145 w 1094088"/>
                <a:gd name="connsiteY27" fmla="*/ 436074 h 1168196"/>
                <a:gd name="connsiteX28" fmla="*/ 546400 w 1094088"/>
                <a:gd name="connsiteY28" fmla="*/ 434122 h 1168196"/>
                <a:gd name="connsiteX29" fmla="*/ 550370 w 1094088"/>
                <a:gd name="connsiteY29" fmla="*/ 436902 h 1168196"/>
                <a:gd name="connsiteX30" fmla="*/ 553631 w 1094088"/>
                <a:gd name="connsiteY30" fmla="*/ 451510 h 1168196"/>
                <a:gd name="connsiteX31" fmla="*/ 554447 w 1094088"/>
                <a:gd name="connsiteY31" fmla="*/ 463694 h 1168196"/>
                <a:gd name="connsiteX32" fmla="*/ 553682 w 1094088"/>
                <a:gd name="connsiteY32" fmla="*/ 472779 h 1168196"/>
                <a:gd name="connsiteX33" fmla="*/ 553162 w 1094088"/>
                <a:gd name="connsiteY33" fmla="*/ 492496 h 1168196"/>
                <a:gd name="connsiteX34" fmla="*/ 554715 w 1094088"/>
                <a:gd name="connsiteY34" fmla="*/ 536578 h 1168196"/>
                <a:gd name="connsiteX35" fmla="*/ 560171 w 1094088"/>
                <a:gd name="connsiteY35" fmla="*/ 618756 h 1168196"/>
                <a:gd name="connsiteX36" fmla="*/ 577474 w 1094088"/>
                <a:gd name="connsiteY36" fmla="*/ 659084 h 1168196"/>
                <a:gd name="connsiteX37" fmla="*/ 602087 w 1094088"/>
                <a:gd name="connsiteY37" fmla="*/ 705905 h 1168196"/>
                <a:gd name="connsiteX38" fmla="*/ 630499 w 1094088"/>
                <a:gd name="connsiteY38" fmla="*/ 755364 h 1168196"/>
                <a:gd name="connsiteX39" fmla="*/ 659200 w 1094088"/>
                <a:gd name="connsiteY39" fmla="*/ 803603 h 1168196"/>
                <a:gd name="connsiteX40" fmla="*/ 684680 w 1094088"/>
                <a:gd name="connsiteY40" fmla="*/ 846767 h 1168196"/>
                <a:gd name="connsiteX41" fmla="*/ 703427 w 1094088"/>
                <a:gd name="connsiteY41" fmla="*/ 880999 h 1168196"/>
                <a:gd name="connsiteX42" fmla="*/ 716697 w 1094088"/>
                <a:gd name="connsiteY42" fmla="*/ 915172 h 1168196"/>
                <a:gd name="connsiteX43" fmla="*/ 719777 w 1094088"/>
                <a:gd name="connsiteY43" fmla="*/ 936036 h 1168196"/>
                <a:gd name="connsiteX44" fmla="*/ 721492 w 1094088"/>
                <a:gd name="connsiteY44" fmla="*/ 949262 h 1168196"/>
                <a:gd name="connsiteX45" fmla="*/ 730669 w 1094088"/>
                <a:gd name="connsiteY45" fmla="*/ 960526 h 1168196"/>
                <a:gd name="connsiteX46" fmla="*/ 750466 w 1094088"/>
                <a:gd name="connsiteY46" fmla="*/ 968292 h 1168196"/>
                <a:gd name="connsiteX47" fmla="*/ 775901 w 1094088"/>
                <a:gd name="connsiteY47" fmla="*/ 970556 h 1168196"/>
                <a:gd name="connsiteX48" fmla="*/ 803615 w 1094088"/>
                <a:gd name="connsiteY48" fmla="*/ 972252 h 1168196"/>
                <a:gd name="connsiteX49" fmla="*/ 830249 w 1094088"/>
                <a:gd name="connsiteY49" fmla="*/ 978319 h 1168196"/>
                <a:gd name="connsiteX50" fmla="*/ 879444 w 1094088"/>
                <a:gd name="connsiteY50" fmla="*/ 1002058 h 1168196"/>
                <a:gd name="connsiteX51" fmla="*/ 930516 w 1094088"/>
                <a:gd name="connsiteY51" fmla="*/ 1039647 h 1168196"/>
                <a:gd name="connsiteX52" fmla="*/ 971469 w 1094088"/>
                <a:gd name="connsiteY52" fmla="*/ 1106268 h 1168196"/>
                <a:gd name="connsiteX53" fmla="*/ 992807 w 1094088"/>
                <a:gd name="connsiteY53" fmla="*/ 1143611 h 1168196"/>
                <a:gd name="connsiteX54" fmla="*/ 1016827 w 1094088"/>
                <a:gd name="connsiteY54" fmla="*/ 1168131 h 1168196"/>
                <a:gd name="connsiteX55" fmla="*/ 1045108 w 1094088"/>
                <a:gd name="connsiteY55" fmla="*/ 1168196 h 1168196"/>
                <a:gd name="connsiteX56" fmla="*/ 1067344 w 1094088"/>
                <a:gd name="connsiteY56" fmla="*/ 1147475 h 1168196"/>
                <a:gd name="connsiteX57" fmla="*/ 1094088 w 1094088"/>
                <a:gd name="connsiteY57" fmla="*/ 1109611 h 1168196"/>
                <a:gd name="connsiteX0" fmla="*/ 0 w 1067344"/>
                <a:gd name="connsiteY0" fmla="*/ 0 h 1168196"/>
                <a:gd name="connsiteX1" fmla="*/ 6248 w 1067344"/>
                <a:gd name="connsiteY1" fmla="*/ 8444 h 1168196"/>
                <a:gd name="connsiteX2" fmla="*/ 11461 w 1067344"/>
                <a:gd name="connsiteY2" fmla="*/ 15914 h 1168196"/>
                <a:gd name="connsiteX3" fmla="*/ 18741 w 1067344"/>
                <a:gd name="connsiteY3" fmla="*/ 25329 h 1168196"/>
                <a:gd name="connsiteX4" fmla="*/ 31191 w 1067344"/>
                <a:gd name="connsiteY4" fmla="*/ 39611 h 1168196"/>
                <a:gd name="connsiteX5" fmla="*/ 52970 w 1067344"/>
                <a:gd name="connsiteY5" fmla="*/ 57067 h 1168196"/>
                <a:gd name="connsiteX6" fmla="*/ 81313 w 1067344"/>
                <a:gd name="connsiteY6" fmla="*/ 76968 h 1168196"/>
                <a:gd name="connsiteX7" fmla="*/ 108934 w 1067344"/>
                <a:gd name="connsiteY7" fmla="*/ 103651 h 1168196"/>
                <a:gd name="connsiteX8" fmla="*/ 128549 w 1067344"/>
                <a:gd name="connsiteY8" fmla="*/ 141452 h 1168196"/>
                <a:gd name="connsiteX9" fmla="*/ 131009 w 1067344"/>
                <a:gd name="connsiteY9" fmla="*/ 177167 h 1168196"/>
                <a:gd name="connsiteX10" fmla="*/ 124883 w 1067344"/>
                <a:gd name="connsiteY10" fmla="*/ 221615 h 1168196"/>
                <a:gd name="connsiteX11" fmla="*/ 116278 w 1067344"/>
                <a:gd name="connsiteY11" fmla="*/ 270360 h 1168196"/>
                <a:gd name="connsiteX12" fmla="*/ 111298 w 1067344"/>
                <a:gd name="connsiteY12" fmla="*/ 318968 h 1168196"/>
                <a:gd name="connsiteX13" fmla="*/ 116049 w 1067344"/>
                <a:gd name="connsiteY13" fmla="*/ 363003 h 1168196"/>
                <a:gd name="connsiteX14" fmla="*/ 115472 w 1067344"/>
                <a:gd name="connsiteY14" fmla="*/ 410730 h 1168196"/>
                <a:gd name="connsiteX15" fmla="*/ 175352 w 1067344"/>
                <a:gd name="connsiteY15" fmla="*/ 417894 h 1168196"/>
                <a:gd name="connsiteX16" fmla="*/ 226125 w 1067344"/>
                <a:gd name="connsiteY16" fmla="*/ 422824 h 1168196"/>
                <a:gd name="connsiteX17" fmla="*/ 282521 w 1067344"/>
                <a:gd name="connsiteY17" fmla="*/ 417963 h 1168196"/>
                <a:gd name="connsiteX18" fmla="*/ 338101 w 1067344"/>
                <a:gd name="connsiteY18" fmla="*/ 408454 h 1168196"/>
                <a:gd name="connsiteX19" fmla="*/ 386430 w 1067344"/>
                <a:gd name="connsiteY19" fmla="*/ 399439 h 1168196"/>
                <a:gd name="connsiteX20" fmla="*/ 421068 w 1067344"/>
                <a:gd name="connsiteY20" fmla="*/ 396062 h 1168196"/>
                <a:gd name="connsiteX21" fmla="*/ 445165 w 1067344"/>
                <a:gd name="connsiteY21" fmla="*/ 398968 h 1168196"/>
                <a:gd name="connsiteX22" fmla="*/ 448795 w 1067344"/>
                <a:gd name="connsiteY22" fmla="*/ 403399 h 1168196"/>
                <a:gd name="connsiteX23" fmla="*/ 444410 w 1067344"/>
                <a:gd name="connsiteY23" fmla="*/ 408120 h 1168196"/>
                <a:gd name="connsiteX24" fmla="*/ 444461 w 1067344"/>
                <a:gd name="connsiteY24" fmla="*/ 411899 h 1168196"/>
                <a:gd name="connsiteX25" fmla="*/ 490443 w 1067344"/>
                <a:gd name="connsiteY25" fmla="*/ 427566 h 1168196"/>
                <a:gd name="connsiteX26" fmla="*/ 538035 w 1067344"/>
                <a:gd name="connsiteY26" fmla="*/ 435660 h 1168196"/>
                <a:gd name="connsiteX27" fmla="*/ 542145 w 1067344"/>
                <a:gd name="connsiteY27" fmla="*/ 436074 h 1168196"/>
                <a:gd name="connsiteX28" fmla="*/ 546400 w 1067344"/>
                <a:gd name="connsiteY28" fmla="*/ 434122 h 1168196"/>
                <a:gd name="connsiteX29" fmla="*/ 550370 w 1067344"/>
                <a:gd name="connsiteY29" fmla="*/ 436902 h 1168196"/>
                <a:gd name="connsiteX30" fmla="*/ 553631 w 1067344"/>
                <a:gd name="connsiteY30" fmla="*/ 451510 h 1168196"/>
                <a:gd name="connsiteX31" fmla="*/ 554447 w 1067344"/>
                <a:gd name="connsiteY31" fmla="*/ 463694 h 1168196"/>
                <a:gd name="connsiteX32" fmla="*/ 553682 w 1067344"/>
                <a:gd name="connsiteY32" fmla="*/ 472779 h 1168196"/>
                <a:gd name="connsiteX33" fmla="*/ 553162 w 1067344"/>
                <a:gd name="connsiteY33" fmla="*/ 492496 h 1168196"/>
                <a:gd name="connsiteX34" fmla="*/ 554715 w 1067344"/>
                <a:gd name="connsiteY34" fmla="*/ 536578 h 1168196"/>
                <a:gd name="connsiteX35" fmla="*/ 560171 w 1067344"/>
                <a:gd name="connsiteY35" fmla="*/ 618756 h 1168196"/>
                <a:gd name="connsiteX36" fmla="*/ 577474 w 1067344"/>
                <a:gd name="connsiteY36" fmla="*/ 659084 h 1168196"/>
                <a:gd name="connsiteX37" fmla="*/ 602087 w 1067344"/>
                <a:gd name="connsiteY37" fmla="*/ 705905 h 1168196"/>
                <a:gd name="connsiteX38" fmla="*/ 630499 w 1067344"/>
                <a:gd name="connsiteY38" fmla="*/ 755364 h 1168196"/>
                <a:gd name="connsiteX39" fmla="*/ 659200 w 1067344"/>
                <a:gd name="connsiteY39" fmla="*/ 803603 h 1168196"/>
                <a:gd name="connsiteX40" fmla="*/ 684680 w 1067344"/>
                <a:gd name="connsiteY40" fmla="*/ 846767 h 1168196"/>
                <a:gd name="connsiteX41" fmla="*/ 703427 w 1067344"/>
                <a:gd name="connsiteY41" fmla="*/ 880999 h 1168196"/>
                <a:gd name="connsiteX42" fmla="*/ 716697 w 1067344"/>
                <a:gd name="connsiteY42" fmla="*/ 915172 h 1168196"/>
                <a:gd name="connsiteX43" fmla="*/ 719777 w 1067344"/>
                <a:gd name="connsiteY43" fmla="*/ 936036 h 1168196"/>
                <a:gd name="connsiteX44" fmla="*/ 721492 w 1067344"/>
                <a:gd name="connsiteY44" fmla="*/ 949262 h 1168196"/>
                <a:gd name="connsiteX45" fmla="*/ 730669 w 1067344"/>
                <a:gd name="connsiteY45" fmla="*/ 960526 h 1168196"/>
                <a:gd name="connsiteX46" fmla="*/ 750466 w 1067344"/>
                <a:gd name="connsiteY46" fmla="*/ 968292 h 1168196"/>
                <a:gd name="connsiteX47" fmla="*/ 775901 w 1067344"/>
                <a:gd name="connsiteY47" fmla="*/ 970556 h 1168196"/>
                <a:gd name="connsiteX48" fmla="*/ 803615 w 1067344"/>
                <a:gd name="connsiteY48" fmla="*/ 972252 h 1168196"/>
                <a:gd name="connsiteX49" fmla="*/ 830249 w 1067344"/>
                <a:gd name="connsiteY49" fmla="*/ 978319 h 1168196"/>
                <a:gd name="connsiteX50" fmla="*/ 879444 w 1067344"/>
                <a:gd name="connsiteY50" fmla="*/ 1002058 h 1168196"/>
                <a:gd name="connsiteX51" fmla="*/ 930516 w 1067344"/>
                <a:gd name="connsiteY51" fmla="*/ 1039647 h 1168196"/>
                <a:gd name="connsiteX52" fmla="*/ 971469 w 1067344"/>
                <a:gd name="connsiteY52" fmla="*/ 1106268 h 1168196"/>
                <a:gd name="connsiteX53" fmla="*/ 992807 w 1067344"/>
                <a:gd name="connsiteY53" fmla="*/ 1143611 h 1168196"/>
                <a:gd name="connsiteX54" fmla="*/ 1016827 w 1067344"/>
                <a:gd name="connsiteY54" fmla="*/ 1168131 h 1168196"/>
                <a:gd name="connsiteX55" fmla="*/ 1045108 w 1067344"/>
                <a:gd name="connsiteY55" fmla="*/ 1168196 h 1168196"/>
                <a:gd name="connsiteX56" fmla="*/ 1067344 w 1067344"/>
                <a:gd name="connsiteY56" fmla="*/ 1147475 h 1168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67344" h="1168196">
                  <a:moveTo>
                    <a:pt x="0" y="0"/>
                  </a:moveTo>
                  <a:lnTo>
                    <a:pt x="6248" y="8444"/>
                  </a:lnTo>
                  <a:lnTo>
                    <a:pt x="11461" y="15914"/>
                  </a:lnTo>
                  <a:lnTo>
                    <a:pt x="18741" y="25329"/>
                  </a:lnTo>
                  <a:lnTo>
                    <a:pt x="31191" y="39611"/>
                  </a:lnTo>
                  <a:lnTo>
                    <a:pt x="52970" y="57067"/>
                  </a:lnTo>
                  <a:lnTo>
                    <a:pt x="81313" y="76968"/>
                  </a:lnTo>
                  <a:lnTo>
                    <a:pt x="108934" y="103651"/>
                  </a:lnTo>
                  <a:lnTo>
                    <a:pt x="128549" y="141452"/>
                  </a:lnTo>
                  <a:lnTo>
                    <a:pt x="131009" y="177167"/>
                  </a:lnTo>
                  <a:lnTo>
                    <a:pt x="124883" y="221615"/>
                  </a:lnTo>
                  <a:lnTo>
                    <a:pt x="116278" y="270360"/>
                  </a:lnTo>
                  <a:lnTo>
                    <a:pt x="111298" y="318968"/>
                  </a:lnTo>
                  <a:lnTo>
                    <a:pt x="116049" y="363003"/>
                  </a:lnTo>
                  <a:cubicBezTo>
                    <a:pt x="115857" y="378912"/>
                    <a:pt x="115664" y="394821"/>
                    <a:pt x="115472" y="410730"/>
                  </a:cubicBezTo>
                  <a:lnTo>
                    <a:pt x="175352" y="417894"/>
                  </a:lnTo>
                  <a:lnTo>
                    <a:pt x="226125" y="422824"/>
                  </a:lnTo>
                  <a:lnTo>
                    <a:pt x="282521" y="417963"/>
                  </a:lnTo>
                  <a:lnTo>
                    <a:pt x="338101" y="408454"/>
                  </a:lnTo>
                  <a:lnTo>
                    <a:pt x="386430" y="399439"/>
                  </a:lnTo>
                  <a:lnTo>
                    <a:pt x="421068" y="396062"/>
                  </a:lnTo>
                  <a:lnTo>
                    <a:pt x="445165" y="398968"/>
                  </a:lnTo>
                  <a:lnTo>
                    <a:pt x="448795" y="403399"/>
                  </a:lnTo>
                  <a:lnTo>
                    <a:pt x="444410" y="408120"/>
                  </a:lnTo>
                  <a:cubicBezTo>
                    <a:pt x="444427" y="409380"/>
                    <a:pt x="444444" y="410639"/>
                    <a:pt x="444461" y="411899"/>
                  </a:cubicBezTo>
                  <a:lnTo>
                    <a:pt x="490443" y="427566"/>
                  </a:lnTo>
                  <a:lnTo>
                    <a:pt x="538035" y="435660"/>
                  </a:lnTo>
                  <a:lnTo>
                    <a:pt x="542145" y="436074"/>
                  </a:lnTo>
                  <a:lnTo>
                    <a:pt x="546400" y="434122"/>
                  </a:lnTo>
                  <a:lnTo>
                    <a:pt x="550370" y="436902"/>
                  </a:lnTo>
                  <a:lnTo>
                    <a:pt x="553631" y="451510"/>
                  </a:lnTo>
                  <a:lnTo>
                    <a:pt x="554447" y="463694"/>
                  </a:lnTo>
                  <a:lnTo>
                    <a:pt x="553682" y="472779"/>
                  </a:lnTo>
                  <a:cubicBezTo>
                    <a:pt x="553509" y="479351"/>
                    <a:pt x="553335" y="485924"/>
                    <a:pt x="553162" y="492496"/>
                  </a:cubicBezTo>
                  <a:cubicBezTo>
                    <a:pt x="553680" y="507190"/>
                    <a:pt x="554197" y="521884"/>
                    <a:pt x="554715" y="536578"/>
                  </a:cubicBezTo>
                  <a:lnTo>
                    <a:pt x="560171" y="618756"/>
                  </a:lnTo>
                  <a:lnTo>
                    <a:pt x="577474" y="659084"/>
                  </a:lnTo>
                  <a:lnTo>
                    <a:pt x="602087" y="705905"/>
                  </a:lnTo>
                  <a:lnTo>
                    <a:pt x="630499" y="755364"/>
                  </a:lnTo>
                  <a:lnTo>
                    <a:pt x="659200" y="803603"/>
                  </a:lnTo>
                  <a:lnTo>
                    <a:pt x="684680" y="846767"/>
                  </a:lnTo>
                  <a:lnTo>
                    <a:pt x="703427" y="880999"/>
                  </a:lnTo>
                  <a:lnTo>
                    <a:pt x="716697" y="915172"/>
                  </a:lnTo>
                  <a:lnTo>
                    <a:pt x="719777" y="936036"/>
                  </a:lnTo>
                  <a:lnTo>
                    <a:pt x="721492" y="949262"/>
                  </a:lnTo>
                  <a:lnTo>
                    <a:pt x="730669" y="960526"/>
                  </a:lnTo>
                  <a:lnTo>
                    <a:pt x="750466" y="968292"/>
                  </a:lnTo>
                  <a:lnTo>
                    <a:pt x="775901" y="970556"/>
                  </a:lnTo>
                  <a:lnTo>
                    <a:pt x="803615" y="972252"/>
                  </a:lnTo>
                  <a:lnTo>
                    <a:pt x="830249" y="978319"/>
                  </a:lnTo>
                  <a:lnTo>
                    <a:pt x="879444" y="1002058"/>
                  </a:lnTo>
                  <a:lnTo>
                    <a:pt x="930516" y="1039647"/>
                  </a:lnTo>
                  <a:lnTo>
                    <a:pt x="971469" y="1106268"/>
                  </a:lnTo>
                  <a:lnTo>
                    <a:pt x="992807" y="1143611"/>
                  </a:lnTo>
                  <a:lnTo>
                    <a:pt x="1016827" y="1168131"/>
                  </a:lnTo>
                  <a:lnTo>
                    <a:pt x="1045108" y="1168196"/>
                  </a:lnTo>
                  <a:lnTo>
                    <a:pt x="1067344" y="1147475"/>
                  </a:lnTo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4" name="object 4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666490" y="2217166"/>
              <a:ext cx="140715" cy="120903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5375909" y="1596389"/>
            <a:ext cx="1753711" cy="654346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90170" marR="257810">
              <a:lnSpc>
                <a:spcPct val="102800"/>
              </a:lnSpc>
              <a:spcBef>
                <a:spcPts val="685"/>
              </a:spcBef>
            </a:pPr>
            <a:r>
              <a:rPr sz="900" b="1" dirty="0">
                <a:latin typeface="Arial"/>
                <a:cs typeface="Arial"/>
              </a:rPr>
              <a:t>Patrick</a:t>
            </a:r>
            <a:r>
              <a:rPr sz="900" b="1" spc="6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Rivers </a:t>
            </a:r>
            <a:r>
              <a:rPr sz="900" b="1" dirty="0">
                <a:latin typeface="Arial"/>
                <a:cs typeface="Arial"/>
              </a:rPr>
              <a:t>Employment</a:t>
            </a:r>
            <a:r>
              <a:rPr sz="900" b="1" spc="9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Coordinator </a:t>
            </a:r>
            <a:r>
              <a:rPr sz="900" b="1" dirty="0">
                <a:latin typeface="Arial"/>
                <a:cs typeface="Arial"/>
              </a:rPr>
              <a:t>678-788-</a:t>
            </a:r>
            <a:r>
              <a:rPr sz="900" b="1" spc="-20" dirty="0">
                <a:latin typeface="Arial"/>
                <a:cs typeface="Arial"/>
              </a:rPr>
              <a:t>3018</a:t>
            </a:r>
            <a:endParaRPr sz="900" dirty="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5"/>
              </a:spcBef>
            </a:pPr>
            <a:r>
              <a:rPr sz="900" b="1" spc="-10" dirty="0">
                <a:latin typeface="Arial"/>
                <a:cs typeface="Arial"/>
                <a:hlinkClick r:id="rId24"/>
              </a:rPr>
              <a:t>Patrick@w4wga.org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431288" y="2830067"/>
            <a:ext cx="1564005" cy="3321050"/>
            <a:chOff x="7379207" y="2830067"/>
            <a:chExt cx="1564005" cy="3321050"/>
          </a:xfrm>
        </p:grpSpPr>
        <p:pic>
          <p:nvPicPr>
            <p:cNvPr id="47" name="object 4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7379207" y="4873751"/>
              <a:ext cx="1261871" cy="1277111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7487411" y="2830067"/>
              <a:ext cx="1455419" cy="598931"/>
            </a:xfrm>
            <a:prstGeom prst="rect">
              <a:avLst/>
            </a:prstGeom>
          </p:spPr>
        </p:pic>
      </p:grpSp>
      <p:sp>
        <p:nvSpPr>
          <p:cNvPr id="49" name="object 49"/>
          <p:cNvSpPr txBox="1"/>
          <p:nvPr/>
        </p:nvSpPr>
        <p:spPr>
          <a:xfrm>
            <a:off x="7452868" y="1180689"/>
            <a:ext cx="1612900" cy="14884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ts val="1620"/>
              </a:lnSpc>
              <a:spcBef>
                <a:spcPts val="305"/>
              </a:spcBef>
            </a:pPr>
            <a:r>
              <a:rPr sz="1500" spc="-10" dirty="0">
                <a:latin typeface="Arial"/>
                <a:cs typeface="Arial"/>
              </a:rPr>
              <a:t>Employment </a:t>
            </a:r>
            <a:r>
              <a:rPr sz="1500" dirty="0">
                <a:latin typeface="Arial"/>
                <a:cs typeface="Arial"/>
              </a:rPr>
              <a:t>Coordinators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are </a:t>
            </a:r>
            <a:r>
              <a:rPr sz="1500" dirty="0">
                <a:latin typeface="Arial"/>
                <a:cs typeface="Arial"/>
              </a:rPr>
              <a:t>located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throughout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state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and</a:t>
            </a:r>
            <a:r>
              <a:rPr sz="1500" spc="-25" dirty="0">
                <a:latin typeface="Arial"/>
                <a:cs typeface="Arial"/>
              </a:rPr>
              <a:t> are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subject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matter </a:t>
            </a:r>
            <a:r>
              <a:rPr sz="1500" dirty="0">
                <a:latin typeface="Arial"/>
                <a:cs typeface="Arial"/>
              </a:rPr>
              <a:t>experts</a:t>
            </a:r>
            <a:r>
              <a:rPr sz="1500" spc="-3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in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spc="-20" dirty="0">
                <a:latin typeface="Arial"/>
                <a:cs typeface="Arial"/>
              </a:rPr>
              <a:t>their </a:t>
            </a:r>
            <a:r>
              <a:rPr sz="1500" spc="-10" dirty="0">
                <a:latin typeface="Arial"/>
                <a:cs typeface="Arial"/>
              </a:rPr>
              <a:t>area.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545004" y="3492562"/>
            <a:ext cx="1326515" cy="131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899"/>
              </a:lnSpc>
              <a:spcBef>
                <a:spcPts val="100"/>
              </a:spcBef>
            </a:pPr>
            <a:r>
              <a:rPr sz="1400" spc="-50" dirty="0">
                <a:latin typeface="Arial"/>
                <a:cs typeface="Arial"/>
              </a:rPr>
              <a:t>To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register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for </a:t>
            </a:r>
            <a:r>
              <a:rPr sz="1400" dirty="0">
                <a:latin typeface="Arial"/>
                <a:cs typeface="Arial"/>
              </a:rPr>
              <a:t>assistance,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visit </a:t>
            </a:r>
            <a:r>
              <a:rPr sz="1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Arial"/>
                <a:cs typeface="Arial"/>
                <a:hlinkClick r:id="rId27"/>
              </a:rPr>
              <a:t>www.w4wga.org</a:t>
            </a:r>
            <a:r>
              <a:rPr sz="1400" u="none" spc="-10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1400" u="none" dirty="0">
                <a:latin typeface="Arial"/>
                <a:cs typeface="Arial"/>
              </a:rPr>
              <a:t>or</a:t>
            </a:r>
            <a:r>
              <a:rPr sz="1400" u="none" spc="15" dirty="0">
                <a:latin typeface="Arial"/>
                <a:cs typeface="Arial"/>
              </a:rPr>
              <a:t> </a:t>
            </a:r>
            <a:r>
              <a:rPr sz="1400" u="none" dirty="0">
                <a:latin typeface="Arial"/>
                <a:cs typeface="Arial"/>
              </a:rPr>
              <a:t>contact</a:t>
            </a:r>
            <a:r>
              <a:rPr sz="1400" u="none" spc="-10" dirty="0">
                <a:latin typeface="Arial"/>
                <a:cs typeface="Arial"/>
              </a:rPr>
              <a:t> </a:t>
            </a:r>
            <a:r>
              <a:rPr sz="1400" u="none" spc="-25" dirty="0">
                <a:latin typeface="Arial"/>
                <a:cs typeface="Arial"/>
              </a:rPr>
              <a:t>an </a:t>
            </a:r>
            <a:r>
              <a:rPr sz="1400" u="none" spc="-10" dirty="0">
                <a:latin typeface="Arial"/>
                <a:cs typeface="Arial"/>
              </a:rPr>
              <a:t>Employment Coordinator.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1" name="Google Shape;266;p7">
            <a:extLst>
              <a:ext uri="{FF2B5EF4-FFF2-40B4-BE49-F238E27FC236}">
                <a16:creationId xmlns:a16="http://schemas.microsoft.com/office/drawing/2014/main" id="{5354A178-4780-7162-3793-ACBCFD2BCB4D}"/>
              </a:ext>
            </a:extLst>
          </p:cNvPr>
          <p:cNvSpPr/>
          <p:nvPr/>
        </p:nvSpPr>
        <p:spPr>
          <a:xfrm>
            <a:off x="3454593" y="1007169"/>
            <a:ext cx="285834" cy="1049450"/>
          </a:xfrm>
          <a:custGeom>
            <a:avLst/>
            <a:gdLst>
              <a:gd name="connsiteX0" fmla="*/ 66675 w 1424033"/>
              <a:gd name="connsiteY0" fmla="*/ 0 h 1133475"/>
              <a:gd name="connsiteX1" fmla="*/ 57150 w 1424033"/>
              <a:gd name="connsiteY1" fmla="*/ 161925 h 1133475"/>
              <a:gd name="connsiteX2" fmla="*/ 38100 w 1424033"/>
              <a:gd name="connsiteY2" fmla="*/ 190500 h 1133475"/>
              <a:gd name="connsiteX3" fmla="*/ 28575 w 1424033"/>
              <a:gd name="connsiteY3" fmla="*/ 219075 h 1133475"/>
              <a:gd name="connsiteX4" fmla="*/ 1424021 w 1424033"/>
              <a:gd name="connsiteY4" fmla="*/ 607689 h 1133475"/>
              <a:gd name="connsiteX5" fmla="*/ 0 w 1424033"/>
              <a:gd name="connsiteY5" fmla="*/ 733425 h 1133475"/>
              <a:gd name="connsiteX6" fmla="*/ 9525 w 1424033"/>
              <a:gd name="connsiteY6" fmla="*/ 1028700 h 1133475"/>
              <a:gd name="connsiteX7" fmla="*/ 28575 w 1424033"/>
              <a:gd name="connsiteY7" fmla="*/ 1057275 h 1133475"/>
              <a:gd name="connsiteX8" fmla="*/ 238125 w 1424033"/>
              <a:gd name="connsiteY8" fmla="*/ 1047750 h 1133475"/>
              <a:gd name="connsiteX9" fmla="*/ 266700 w 1424033"/>
              <a:gd name="connsiteY9" fmla="*/ 990600 h 1133475"/>
              <a:gd name="connsiteX10" fmla="*/ 295275 w 1424033"/>
              <a:gd name="connsiteY10" fmla="*/ 981075 h 1133475"/>
              <a:gd name="connsiteX11" fmla="*/ 352425 w 1424033"/>
              <a:gd name="connsiteY11" fmla="*/ 952500 h 1133475"/>
              <a:gd name="connsiteX12" fmla="*/ 390525 w 1424033"/>
              <a:gd name="connsiteY12" fmla="*/ 962025 h 1133475"/>
              <a:gd name="connsiteX13" fmla="*/ 400050 w 1424033"/>
              <a:gd name="connsiteY13" fmla="*/ 1000125 h 1133475"/>
              <a:gd name="connsiteX14" fmla="*/ 409575 w 1424033"/>
              <a:gd name="connsiteY14" fmla="*/ 1028700 h 1133475"/>
              <a:gd name="connsiteX15" fmla="*/ 466725 w 1424033"/>
              <a:gd name="connsiteY15" fmla="*/ 1066800 h 1133475"/>
              <a:gd name="connsiteX16" fmla="*/ 485775 w 1424033"/>
              <a:gd name="connsiteY16" fmla="*/ 1095375 h 1133475"/>
              <a:gd name="connsiteX17" fmla="*/ 514350 w 1424033"/>
              <a:gd name="connsiteY17" fmla="*/ 1104900 h 1133475"/>
              <a:gd name="connsiteX18" fmla="*/ 542925 w 1424033"/>
              <a:gd name="connsiteY18" fmla="*/ 1123950 h 1133475"/>
              <a:gd name="connsiteX19" fmla="*/ 561975 w 1424033"/>
              <a:gd name="connsiteY19" fmla="*/ 1133475 h 1133475"/>
              <a:gd name="connsiteX0" fmla="*/ 264821 w 3504984"/>
              <a:gd name="connsiteY0" fmla="*/ 0 h 1133475"/>
              <a:gd name="connsiteX1" fmla="*/ 255296 w 3504984"/>
              <a:gd name="connsiteY1" fmla="*/ 161925 h 1133475"/>
              <a:gd name="connsiteX2" fmla="*/ 236246 w 3504984"/>
              <a:gd name="connsiteY2" fmla="*/ 190500 h 1133475"/>
              <a:gd name="connsiteX3" fmla="*/ 3504984 w 3504984"/>
              <a:gd name="connsiteY3" fmla="*/ 309081 h 1133475"/>
              <a:gd name="connsiteX4" fmla="*/ 1622167 w 3504984"/>
              <a:gd name="connsiteY4" fmla="*/ 607689 h 1133475"/>
              <a:gd name="connsiteX5" fmla="*/ 198146 w 3504984"/>
              <a:gd name="connsiteY5" fmla="*/ 733425 h 1133475"/>
              <a:gd name="connsiteX6" fmla="*/ 207671 w 3504984"/>
              <a:gd name="connsiteY6" fmla="*/ 1028700 h 1133475"/>
              <a:gd name="connsiteX7" fmla="*/ 226721 w 3504984"/>
              <a:gd name="connsiteY7" fmla="*/ 1057275 h 1133475"/>
              <a:gd name="connsiteX8" fmla="*/ 436271 w 3504984"/>
              <a:gd name="connsiteY8" fmla="*/ 1047750 h 1133475"/>
              <a:gd name="connsiteX9" fmla="*/ 464846 w 3504984"/>
              <a:gd name="connsiteY9" fmla="*/ 990600 h 1133475"/>
              <a:gd name="connsiteX10" fmla="*/ 493421 w 3504984"/>
              <a:gd name="connsiteY10" fmla="*/ 981075 h 1133475"/>
              <a:gd name="connsiteX11" fmla="*/ 550571 w 3504984"/>
              <a:gd name="connsiteY11" fmla="*/ 952500 h 1133475"/>
              <a:gd name="connsiteX12" fmla="*/ 588671 w 3504984"/>
              <a:gd name="connsiteY12" fmla="*/ 962025 h 1133475"/>
              <a:gd name="connsiteX13" fmla="*/ 598196 w 3504984"/>
              <a:gd name="connsiteY13" fmla="*/ 1000125 h 1133475"/>
              <a:gd name="connsiteX14" fmla="*/ 607721 w 3504984"/>
              <a:gd name="connsiteY14" fmla="*/ 1028700 h 1133475"/>
              <a:gd name="connsiteX15" fmla="*/ 664871 w 3504984"/>
              <a:gd name="connsiteY15" fmla="*/ 1066800 h 1133475"/>
              <a:gd name="connsiteX16" fmla="*/ 683921 w 3504984"/>
              <a:gd name="connsiteY16" fmla="*/ 1095375 h 1133475"/>
              <a:gd name="connsiteX17" fmla="*/ 712496 w 3504984"/>
              <a:gd name="connsiteY17" fmla="*/ 1104900 h 1133475"/>
              <a:gd name="connsiteX18" fmla="*/ 741071 w 3504984"/>
              <a:gd name="connsiteY18" fmla="*/ 1123950 h 1133475"/>
              <a:gd name="connsiteX19" fmla="*/ 760121 w 3504984"/>
              <a:gd name="connsiteY19" fmla="*/ 1133475 h 1133475"/>
              <a:gd name="connsiteX0" fmla="*/ 213809 w 3453972"/>
              <a:gd name="connsiteY0" fmla="*/ 0 h 1133475"/>
              <a:gd name="connsiteX1" fmla="*/ 204284 w 3453972"/>
              <a:gd name="connsiteY1" fmla="*/ 161925 h 1133475"/>
              <a:gd name="connsiteX2" fmla="*/ 2995176 w 3453972"/>
              <a:gd name="connsiteY2" fmla="*/ 216216 h 1133475"/>
              <a:gd name="connsiteX3" fmla="*/ 3453972 w 3453972"/>
              <a:gd name="connsiteY3" fmla="*/ 309081 h 1133475"/>
              <a:gd name="connsiteX4" fmla="*/ 1571155 w 3453972"/>
              <a:gd name="connsiteY4" fmla="*/ 607689 h 1133475"/>
              <a:gd name="connsiteX5" fmla="*/ 147134 w 3453972"/>
              <a:gd name="connsiteY5" fmla="*/ 733425 h 1133475"/>
              <a:gd name="connsiteX6" fmla="*/ 156659 w 3453972"/>
              <a:gd name="connsiteY6" fmla="*/ 1028700 h 1133475"/>
              <a:gd name="connsiteX7" fmla="*/ 175709 w 3453972"/>
              <a:gd name="connsiteY7" fmla="*/ 1057275 h 1133475"/>
              <a:gd name="connsiteX8" fmla="*/ 385259 w 3453972"/>
              <a:gd name="connsiteY8" fmla="*/ 1047750 h 1133475"/>
              <a:gd name="connsiteX9" fmla="*/ 413834 w 3453972"/>
              <a:gd name="connsiteY9" fmla="*/ 990600 h 1133475"/>
              <a:gd name="connsiteX10" fmla="*/ 442409 w 3453972"/>
              <a:gd name="connsiteY10" fmla="*/ 981075 h 1133475"/>
              <a:gd name="connsiteX11" fmla="*/ 499559 w 3453972"/>
              <a:gd name="connsiteY11" fmla="*/ 952500 h 1133475"/>
              <a:gd name="connsiteX12" fmla="*/ 537659 w 3453972"/>
              <a:gd name="connsiteY12" fmla="*/ 962025 h 1133475"/>
              <a:gd name="connsiteX13" fmla="*/ 547184 w 3453972"/>
              <a:gd name="connsiteY13" fmla="*/ 1000125 h 1133475"/>
              <a:gd name="connsiteX14" fmla="*/ 556709 w 3453972"/>
              <a:gd name="connsiteY14" fmla="*/ 1028700 h 1133475"/>
              <a:gd name="connsiteX15" fmla="*/ 613859 w 3453972"/>
              <a:gd name="connsiteY15" fmla="*/ 1066800 h 1133475"/>
              <a:gd name="connsiteX16" fmla="*/ 632909 w 3453972"/>
              <a:gd name="connsiteY16" fmla="*/ 1095375 h 1133475"/>
              <a:gd name="connsiteX17" fmla="*/ 661484 w 3453972"/>
              <a:gd name="connsiteY17" fmla="*/ 1104900 h 1133475"/>
              <a:gd name="connsiteX18" fmla="*/ 690059 w 3453972"/>
              <a:gd name="connsiteY18" fmla="*/ 1123950 h 1133475"/>
              <a:gd name="connsiteX19" fmla="*/ 709109 w 3453972"/>
              <a:gd name="connsiteY19" fmla="*/ 1133475 h 1133475"/>
              <a:gd name="connsiteX0" fmla="*/ 2642447 w 3306838"/>
              <a:gd name="connsiteY0" fmla="*/ 0 h 1107759"/>
              <a:gd name="connsiteX1" fmla="*/ 57150 w 3306838"/>
              <a:gd name="connsiteY1" fmla="*/ 136209 h 1107759"/>
              <a:gd name="connsiteX2" fmla="*/ 2848042 w 3306838"/>
              <a:gd name="connsiteY2" fmla="*/ 190500 h 1107759"/>
              <a:gd name="connsiteX3" fmla="*/ 3306838 w 3306838"/>
              <a:gd name="connsiteY3" fmla="*/ 283365 h 1107759"/>
              <a:gd name="connsiteX4" fmla="*/ 1424021 w 3306838"/>
              <a:gd name="connsiteY4" fmla="*/ 581973 h 1107759"/>
              <a:gd name="connsiteX5" fmla="*/ 0 w 3306838"/>
              <a:gd name="connsiteY5" fmla="*/ 707709 h 1107759"/>
              <a:gd name="connsiteX6" fmla="*/ 9525 w 3306838"/>
              <a:gd name="connsiteY6" fmla="*/ 1002984 h 1107759"/>
              <a:gd name="connsiteX7" fmla="*/ 28575 w 3306838"/>
              <a:gd name="connsiteY7" fmla="*/ 1031559 h 1107759"/>
              <a:gd name="connsiteX8" fmla="*/ 238125 w 3306838"/>
              <a:gd name="connsiteY8" fmla="*/ 1022034 h 1107759"/>
              <a:gd name="connsiteX9" fmla="*/ 266700 w 3306838"/>
              <a:gd name="connsiteY9" fmla="*/ 964884 h 1107759"/>
              <a:gd name="connsiteX10" fmla="*/ 295275 w 3306838"/>
              <a:gd name="connsiteY10" fmla="*/ 955359 h 1107759"/>
              <a:gd name="connsiteX11" fmla="*/ 352425 w 3306838"/>
              <a:gd name="connsiteY11" fmla="*/ 926784 h 1107759"/>
              <a:gd name="connsiteX12" fmla="*/ 390525 w 3306838"/>
              <a:gd name="connsiteY12" fmla="*/ 936309 h 1107759"/>
              <a:gd name="connsiteX13" fmla="*/ 400050 w 3306838"/>
              <a:gd name="connsiteY13" fmla="*/ 974409 h 1107759"/>
              <a:gd name="connsiteX14" fmla="*/ 409575 w 3306838"/>
              <a:gd name="connsiteY14" fmla="*/ 1002984 h 1107759"/>
              <a:gd name="connsiteX15" fmla="*/ 466725 w 3306838"/>
              <a:gd name="connsiteY15" fmla="*/ 1041084 h 1107759"/>
              <a:gd name="connsiteX16" fmla="*/ 485775 w 3306838"/>
              <a:gd name="connsiteY16" fmla="*/ 1069659 h 1107759"/>
              <a:gd name="connsiteX17" fmla="*/ 514350 w 3306838"/>
              <a:gd name="connsiteY17" fmla="*/ 1079184 h 1107759"/>
              <a:gd name="connsiteX18" fmla="*/ 542925 w 3306838"/>
              <a:gd name="connsiteY18" fmla="*/ 1098234 h 1107759"/>
              <a:gd name="connsiteX19" fmla="*/ 561975 w 3306838"/>
              <a:gd name="connsiteY19" fmla="*/ 1107759 h 1107759"/>
              <a:gd name="connsiteX0" fmla="*/ 2642447 w 3306838"/>
              <a:gd name="connsiteY0" fmla="*/ 0 h 1107759"/>
              <a:gd name="connsiteX1" fmla="*/ 2848042 w 3306838"/>
              <a:gd name="connsiteY1" fmla="*/ 190500 h 1107759"/>
              <a:gd name="connsiteX2" fmla="*/ 3306838 w 3306838"/>
              <a:gd name="connsiteY2" fmla="*/ 283365 h 1107759"/>
              <a:gd name="connsiteX3" fmla="*/ 1424021 w 3306838"/>
              <a:gd name="connsiteY3" fmla="*/ 581973 h 1107759"/>
              <a:gd name="connsiteX4" fmla="*/ 0 w 3306838"/>
              <a:gd name="connsiteY4" fmla="*/ 707709 h 1107759"/>
              <a:gd name="connsiteX5" fmla="*/ 9525 w 3306838"/>
              <a:gd name="connsiteY5" fmla="*/ 1002984 h 1107759"/>
              <a:gd name="connsiteX6" fmla="*/ 28575 w 3306838"/>
              <a:gd name="connsiteY6" fmla="*/ 1031559 h 1107759"/>
              <a:gd name="connsiteX7" fmla="*/ 238125 w 3306838"/>
              <a:gd name="connsiteY7" fmla="*/ 1022034 h 1107759"/>
              <a:gd name="connsiteX8" fmla="*/ 266700 w 3306838"/>
              <a:gd name="connsiteY8" fmla="*/ 964884 h 1107759"/>
              <a:gd name="connsiteX9" fmla="*/ 295275 w 3306838"/>
              <a:gd name="connsiteY9" fmla="*/ 955359 h 1107759"/>
              <a:gd name="connsiteX10" fmla="*/ 352425 w 3306838"/>
              <a:gd name="connsiteY10" fmla="*/ 926784 h 1107759"/>
              <a:gd name="connsiteX11" fmla="*/ 390525 w 3306838"/>
              <a:gd name="connsiteY11" fmla="*/ 936309 h 1107759"/>
              <a:gd name="connsiteX12" fmla="*/ 400050 w 3306838"/>
              <a:gd name="connsiteY12" fmla="*/ 974409 h 1107759"/>
              <a:gd name="connsiteX13" fmla="*/ 409575 w 3306838"/>
              <a:gd name="connsiteY13" fmla="*/ 1002984 h 1107759"/>
              <a:gd name="connsiteX14" fmla="*/ 466725 w 3306838"/>
              <a:gd name="connsiteY14" fmla="*/ 1041084 h 1107759"/>
              <a:gd name="connsiteX15" fmla="*/ 485775 w 3306838"/>
              <a:gd name="connsiteY15" fmla="*/ 1069659 h 1107759"/>
              <a:gd name="connsiteX16" fmla="*/ 514350 w 3306838"/>
              <a:gd name="connsiteY16" fmla="*/ 1079184 h 1107759"/>
              <a:gd name="connsiteX17" fmla="*/ 542925 w 3306838"/>
              <a:gd name="connsiteY17" fmla="*/ 1098234 h 1107759"/>
              <a:gd name="connsiteX18" fmla="*/ 561975 w 3306838"/>
              <a:gd name="connsiteY18" fmla="*/ 1107759 h 1107759"/>
              <a:gd name="connsiteX0" fmla="*/ 2642447 w 3306838"/>
              <a:gd name="connsiteY0" fmla="*/ 0 h 1107759"/>
              <a:gd name="connsiteX1" fmla="*/ 2848042 w 3306838"/>
              <a:gd name="connsiteY1" fmla="*/ 190500 h 1107759"/>
              <a:gd name="connsiteX2" fmla="*/ 3306838 w 3306838"/>
              <a:gd name="connsiteY2" fmla="*/ 283365 h 1107759"/>
              <a:gd name="connsiteX3" fmla="*/ 1424021 w 3306838"/>
              <a:gd name="connsiteY3" fmla="*/ 581973 h 1107759"/>
              <a:gd name="connsiteX4" fmla="*/ 0 w 3306838"/>
              <a:gd name="connsiteY4" fmla="*/ 707709 h 1107759"/>
              <a:gd name="connsiteX5" fmla="*/ 9525 w 3306838"/>
              <a:gd name="connsiteY5" fmla="*/ 1002984 h 1107759"/>
              <a:gd name="connsiteX6" fmla="*/ 28575 w 3306838"/>
              <a:gd name="connsiteY6" fmla="*/ 1031559 h 1107759"/>
              <a:gd name="connsiteX7" fmla="*/ 238125 w 3306838"/>
              <a:gd name="connsiteY7" fmla="*/ 1022034 h 1107759"/>
              <a:gd name="connsiteX8" fmla="*/ 266700 w 3306838"/>
              <a:gd name="connsiteY8" fmla="*/ 964884 h 1107759"/>
              <a:gd name="connsiteX9" fmla="*/ 295275 w 3306838"/>
              <a:gd name="connsiteY9" fmla="*/ 955359 h 1107759"/>
              <a:gd name="connsiteX10" fmla="*/ 352425 w 3306838"/>
              <a:gd name="connsiteY10" fmla="*/ 926784 h 1107759"/>
              <a:gd name="connsiteX11" fmla="*/ 390525 w 3306838"/>
              <a:gd name="connsiteY11" fmla="*/ 936309 h 1107759"/>
              <a:gd name="connsiteX12" fmla="*/ 400050 w 3306838"/>
              <a:gd name="connsiteY12" fmla="*/ 974409 h 1107759"/>
              <a:gd name="connsiteX13" fmla="*/ 466725 w 3306838"/>
              <a:gd name="connsiteY13" fmla="*/ 1041084 h 1107759"/>
              <a:gd name="connsiteX14" fmla="*/ 485775 w 3306838"/>
              <a:gd name="connsiteY14" fmla="*/ 1069659 h 1107759"/>
              <a:gd name="connsiteX15" fmla="*/ 514350 w 3306838"/>
              <a:gd name="connsiteY15" fmla="*/ 1079184 h 1107759"/>
              <a:gd name="connsiteX16" fmla="*/ 542925 w 3306838"/>
              <a:gd name="connsiteY16" fmla="*/ 1098234 h 1107759"/>
              <a:gd name="connsiteX17" fmla="*/ 561975 w 3306838"/>
              <a:gd name="connsiteY17" fmla="*/ 1107759 h 1107759"/>
              <a:gd name="connsiteX0" fmla="*/ 2642447 w 3306838"/>
              <a:gd name="connsiteY0" fmla="*/ 0 h 1107759"/>
              <a:gd name="connsiteX1" fmla="*/ 2848042 w 3306838"/>
              <a:gd name="connsiteY1" fmla="*/ 190500 h 1107759"/>
              <a:gd name="connsiteX2" fmla="*/ 3306838 w 3306838"/>
              <a:gd name="connsiteY2" fmla="*/ 283365 h 1107759"/>
              <a:gd name="connsiteX3" fmla="*/ 1424021 w 3306838"/>
              <a:gd name="connsiteY3" fmla="*/ 581973 h 1107759"/>
              <a:gd name="connsiteX4" fmla="*/ 0 w 3306838"/>
              <a:gd name="connsiteY4" fmla="*/ 707709 h 1107759"/>
              <a:gd name="connsiteX5" fmla="*/ 9525 w 3306838"/>
              <a:gd name="connsiteY5" fmla="*/ 1002984 h 1107759"/>
              <a:gd name="connsiteX6" fmla="*/ 28575 w 3306838"/>
              <a:gd name="connsiteY6" fmla="*/ 1031559 h 1107759"/>
              <a:gd name="connsiteX7" fmla="*/ 238125 w 3306838"/>
              <a:gd name="connsiteY7" fmla="*/ 1022034 h 1107759"/>
              <a:gd name="connsiteX8" fmla="*/ 266700 w 3306838"/>
              <a:gd name="connsiteY8" fmla="*/ 964884 h 1107759"/>
              <a:gd name="connsiteX9" fmla="*/ 295275 w 3306838"/>
              <a:gd name="connsiteY9" fmla="*/ 955359 h 1107759"/>
              <a:gd name="connsiteX10" fmla="*/ 352425 w 3306838"/>
              <a:gd name="connsiteY10" fmla="*/ 926784 h 1107759"/>
              <a:gd name="connsiteX11" fmla="*/ 390525 w 3306838"/>
              <a:gd name="connsiteY11" fmla="*/ 936309 h 1107759"/>
              <a:gd name="connsiteX12" fmla="*/ 400050 w 3306838"/>
              <a:gd name="connsiteY12" fmla="*/ 974409 h 1107759"/>
              <a:gd name="connsiteX13" fmla="*/ 485775 w 3306838"/>
              <a:gd name="connsiteY13" fmla="*/ 1069659 h 1107759"/>
              <a:gd name="connsiteX14" fmla="*/ 514350 w 3306838"/>
              <a:gd name="connsiteY14" fmla="*/ 1079184 h 1107759"/>
              <a:gd name="connsiteX15" fmla="*/ 542925 w 3306838"/>
              <a:gd name="connsiteY15" fmla="*/ 1098234 h 1107759"/>
              <a:gd name="connsiteX16" fmla="*/ 561975 w 3306838"/>
              <a:gd name="connsiteY16" fmla="*/ 1107759 h 1107759"/>
              <a:gd name="connsiteX0" fmla="*/ 2642447 w 3306838"/>
              <a:gd name="connsiteY0" fmla="*/ 0 h 1107759"/>
              <a:gd name="connsiteX1" fmla="*/ 2848042 w 3306838"/>
              <a:gd name="connsiteY1" fmla="*/ 190500 h 1107759"/>
              <a:gd name="connsiteX2" fmla="*/ 3306838 w 3306838"/>
              <a:gd name="connsiteY2" fmla="*/ 283365 h 1107759"/>
              <a:gd name="connsiteX3" fmla="*/ 1424021 w 3306838"/>
              <a:gd name="connsiteY3" fmla="*/ 581973 h 1107759"/>
              <a:gd name="connsiteX4" fmla="*/ 0 w 3306838"/>
              <a:gd name="connsiteY4" fmla="*/ 707709 h 1107759"/>
              <a:gd name="connsiteX5" fmla="*/ 9525 w 3306838"/>
              <a:gd name="connsiteY5" fmla="*/ 1002984 h 1107759"/>
              <a:gd name="connsiteX6" fmla="*/ 28575 w 3306838"/>
              <a:gd name="connsiteY6" fmla="*/ 1031559 h 1107759"/>
              <a:gd name="connsiteX7" fmla="*/ 238125 w 3306838"/>
              <a:gd name="connsiteY7" fmla="*/ 1022034 h 1107759"/>
              <a:gd name="connsiteX8" fmla="*/ 266700 w 3306838"/>
              <a:gd name="connsiteY8" fmla="*/ 964884 h 1107759"/>
              <a:gd name="connsiteX9" fmla="*/ 295275 w 3306838"/>
              <a:gd name="connsiteY9" fmla="*/ 955359 h 1107759"/>
              <a:gd name="connsiteX10" fmla="*/ 352425 w 3306838"/>
              <a:gd name="connsiteY10" fmla="*/ 926784 h 1107759"/>
              <a:gd name="connsiteX11" fmla="*/ 390525 w 3306838"/>
              <a:gd name="connsiteY11" fmla="*/ 936309 h 1107759"/>
              <a:gd name="connsiteX12" fmla="*/ 400050 w 3306838"/>
              <a:gd name="connsiteY12" fmla="*/ 974409 h 1107759"/>
              <a:gd name="connsiteX13" fmla="*/ 485775 w 3306838"/>
              <a:gd name="connsiteY13" fmla="*/ 1069659 h 1107759"/>
              <a:gd name="connsiteX14" fmla="*/ 514350 w 3306838"/>
              <a:gd name="connsiteY14" fmla="*/ 1079184 h 1107759"/>
              <a:gd name="connsiteX15" fmla="*/ 561975 w 3306838"/>
              <a:gd name="connsiteY15" fmla="*/ 1107759 h 1107759"/>
              <a:gd name="connsiteX0" fmla="*/ 2642447 w 3306838"/>
              <a:gd name="connsiteY0" fmla="*/ 0 h 1107759"/>
              <a:gd name="connsiteX1" fmla="*/ 2848042 w 3306838"/>
              <a:gd name="connsiteY1" fmla="*/ 190500 h 1107759"/>
              <a:gd name="connsiteX2" fmla="*/ 3306838 w 3306838"/>
              <a:gd name="connsiteY2" fmla="*/ 283365 h 1107759"/>
              <a:gd name="connsiteX3" fmla="*/ 1424021 w 3306838"/>
              <a:gd name="connsiteY3" fmla="*/ 581973 h 1107759"/>
              <a:gd name="connsiteX4" fmla="*/ 0 w 3306838"/>
              <a:gd name="connsiteY4" fmla="*/ 707709 h 1107759"/>
              <a:gd name="connsiteX5" fmla="*/ 9525 w 3306838"/>
              <a:gd name="connsiteY5" fmla="*/ 1002984 h 1107759"/>
              <a:gd name="connsiteX6" fmla="*/ 28575 w 3306838"/>
              <a:gd name="connsiteY6" fmla="*/ 1031559 h 1107759"/>
              <a:gd name="connsiteX7" fmla="*/ 238125 w 3306838"/>
              <a:gd name="connsiteY7" fmla="*/ 1022034 h 1107759"/>
              <a:gd name="connsiteX8" fmla="*/ 266700 w 3306838"/>
              <a:gd name="connsiteY8" fmla="*/ 964884 h 1107759"/>
              <a:gd name="connsiteX9" fmla="*/ 295275 w 3306838"/>
              <a:gd name="connsiteY9" fmla="*/ 955359 h 1107759"/>
              <a:gd name="connsiteX10" fmla="*/ 352425 w 3306838"/>
              <a:gd name="connsiteY10" fmla="*/ 926784 h 1107759"/>
              <a:gd name="connsiteX11" fmla="*/ 390525 w 3306838"/>
              <a:gd name="connsiteY11" fmla="*/ 936309 h 1107759"/>
              <a:gd name="connsiteX12" fmla="*/ 485775 w 3306838"/>
              <a:gd name="connsiteY12" fmla="*/ 1069659 h 1107759"/>
              <a:gd name="connsiteX13" fmla="*/ 514350 w 3306838"/>
              <a:gd name="connsiteY13" fmla="*/ 1079184 h 1107759"/>
              <a:gd name="connsiteX14" fmla="*/ 561975 w 3306838"/>
              <a:gd name="connsiteY14" fmla="*/ 1107759 h 1107759"/>
              <a:gd name="connsiteX0" fmla="*/ 2642447 w 3306838"/>
              <a:gd name="connsiteY0" fmla="*/ 0 h 1121588"/>
              <a:gd name="connsiteX1" fmla="*/ 2848042 w 3306838"/>
              <a:gd name="connsiteY1" fmla="*/ 190500 h 1121588"/>
              <a:gd name="connsiteX2" fmla="*/ 3306838 w 3306838"/>
              <a:gd name="connsiteY2" fmla="*/ 283365 h 1121588"/>
              <a:gd name="connsiteX3" fmla="*/ 1424021 w 3306838"/>
              <a:gd name="connsiteY3" fmla="*/ 581973 h 1121588"/>
              <a:gd name="connsiteX4" fmla="*/ 0 w 3306838"/>
              <a:gd name="connsiteY4" fmla="*/ 707709 h 1121588"/>
              <a:gd name="connsiteX5" fmla="*/ 9525 w 3306838"/>
              <a:gd name="connsiteY5" fmla="*/ 1002984 h 1121588"/>
              <a:gd name="connsiteX6" fmla="*/ 28575 w 3306838"/>
              <a:gd name="connsiteY6" fmla="*/ 1031559 h 1121588"/>
              <a:gd name="connsiteX7" fmla="*/ 238125 w 3306838"/>
              <a:gd name="connsiteY7" fmla="*/ 1022034 h 1121588"/>
              <a:gd name="connsiteX8" fmla="*/ 266700 w 3306838"/>
              <a:gd name="connsiteY8" fmla="*/ 964884 h 1121588"/>
              <a:gd name="connsiteX9" fmla="*/ 295275 w 3306838"/>
              <a:gd name="connsiteY9" fmla="*/ 955359 h 1121588"/>
              <a:gd name="connsiteX10" fmla="*/ 352425 w 3306838"/>
              <a:gd name="connsiteY10" fmla="*/ 926784 h 1121588"/>
              <a:gd name="connsiteX11" fmla="*/ 624688 w 3306838"/>
              <a:gd name="connsiteY11" fmla="*/ 1116320 h 1121588"/>
              <a:gd name="connsiteX12" fmla="*/ 485775 w 3306838"/>
              <a:gd name="connsiteY12" fmla="*/ 1069659 h 1121588"/>
              <a:gd name="connsiteX13" fmla="*/ 514350 w 3306838"/>
              <a:gd name="connsiteY13" fmla="*/ 1079184 h 1121588"/>
              <a:gd name="connsiteX14" fmla="*/ 561975 w 3306838"/>
              <a:gd name="connsiteY14" fmla="*/ 1107759 h 1121588"/>
              <a:gd name="connsiteX0" fmla="*/ 2642447 w 3306838"/>
              <a:gd name="connsiteY0" fmla="*/ 0 h 1120064"/>
              <a:gd name="connsiteX1" fmla="*/ 2848042 w 3306838"/>
              <a:gd name="connsiteY1" fmla="*/ 190500 h 1120064"/>
              <a:gd name="connsiteX2" fmla="*/ 3306838 w 3306838"/>
              <a:gd name="connsiteY2" fmla="*/ 283365 h 1120064"/>
              <a:gd name="connsiteX3" fmla="*/ 1424021 w 3306838"/>
              <a:gd name="connsiteY3" fmla="*/ 581973 h 1120064"/>
              <a:gd name="connsiteX4" fmla="*/ 0 w 3306838"/>
              <a:gd name="connsiteY4" fmla="*/ 707709 h 1120064"/>
              <a:gd name="connsiteX5" fmla="*/ 9525 w 3306838"/>
              <a:gd name="connsiteY5" fmla="*/ 1002984 h 1120064"/>
              <a:gd name="connsiteX6" fmla="*/ 28575 w 3306838"/>
              <a:gd name="connsiteY6" fmla="*/ 1031559 h 1120064"/>
              <a:gd name="connsiteX7" fmla="*/ 238125 w 3306838"/>
              <a:gd name="connsiteY7" fmla="*/ 1022034 h 1120064"/>
              <a:gd name="connsiteX8" fmla="*/ 266700 w 3306838"/>
              <a:gd name="connsiteY8" fmla="*/ 964884 h 1120064"/>
              <a:gd name="connsiteX9" fmla="*/ 295275 w 3306838"/>
              <a:gd name="connsiteY9" fmla="*/ 955359 h 1120064"/>
              <a:gd name="connsiteX10" fmla="*/ 624688 w 3306838"/>
              <a:gd name="connsiteY10" fmla="*/ 1116320 h 1120064"/>
              <a:gd name="connsiteX11" fmla="*/ 485775 w 3306838"/>
              <a:gd name="connsiteY11" fmla="*/ 1069659 h 1120064"/>
              <a:gd name="connsiteX12" fmla="*/ 514350 w 3306838"/>
              <a:gd name="connsiteY12" fmla="*/ 1079184 h 1120064"/>
              <a:gd name="connsiteX13" fmla="*/ 561975 w 3306838"/>
              <a:gd name="connsiteY13" fmla="*/ 1107759 h 1120064"/>
              <a:gd name="connsiteX0" fmla="*/ 2642447 w 3306838"/>
              <a:gd name="connsiteY0" fmla="*/ 0 h 1119586"/>
              <a:gd name="connsiteX1" fmla="*/ 2848042 w 3306838"/>
              <a:gd name="connsiteY1" fmla="*/ 190500 h 1119586"/>
              <a:gd name="connsiteX2" fmla="*/ 3306838 w 3306838"/>
              <a:gd name="connsiteY2" fmla="*/ 283365 h 1119586"/>
              <a:gd name="connsiteX3" fmla="*/ 1424021 w 3306838"/>
              <a:gd name="connsiteY3" fmla="*/ 581973 h 1119586"/>
              <a:gd name="connsiteX4" fmla="*/ 0 w 3306838"/>
              <a:gd name="connsiteY4" fmla="*/ 707709 h 1119586"/>
              <a:gd name="connsiteX5" fmla="*/ 9525 w 3306838"/>
              <a:gd name="connsiteY5" fmla="*/ 1002984 h 1119586"/>
              <a:gd name="connsiteX6" fmla="*/ 28575 w 3306838"/>
              <a:gd name="connsiteY6" fmla="*/ 1031559 h 1119586"/>
              <a:gd name="connsiteX7" fmla="*/ 238125 w 3306838"/>
              <a:gd name="connsiteY7" fmla="*/ 1022034 h 1119586"/>
              <a:gd name="connsiteX8" fmla="*/ 266700 w 3306838"/>
              <a:gd name="connsiteY8" fmla="*/ 964884 h 1119586"/>
              <a:gd name="connsiteX9" fmla="*/ 624688 w 3306838"/>
              <a:gd name="connsiteY9" fmla="*/ 1116320 h 1119586"/>
              <a:gd name="connsiteX10" fmla="*/ 485775 w 3306838"/>
              <a:gd name="connsiteY10" fmla="*/ 1069659 h 1119586"/>
              <a:gd name="connsiteX11" fmla="*/ 514350 w 3306838"/>
              <a:gd name="connsiteY11" fmla="*/ 1079184 h 1119586"/>
              <a:gd name="connsiteX12" fmla="*/ 561975 w 3306838"/>
              <a:gd name="connsiteY12" fmla="*/ 1107759 h 1119586"/>
              <a:gd name="connsiteX0" fmla="*/ 2642447 w 3306838"/>
              <a:gd name="connsiteY0" fmla="*/ 0 h 1117197"/>
              <a:gd name="connsiteX1" fmla="*/ 2848042 w 3306838"/>
              <a:gd name="connsiteY1" fmla="*/ 190500 h 1117197"/>
              <a:gd name="connsiteX2" fmla="*/ 3306838 w 3306838"/>
              <a:gd name="connsiteY2" fmla="*/ 283365 h 1117197"/>
              <a:gd name="connsiteX3" fmla="*/ 1424021 w 3306838"/>
              <a:gd name="connsiteY3" fmla="*/ 581973 h 1117197"/>
              <a:gd name="connsiteX4" fmla="*/ 0 w 3306838"/>
              <a:gd name="connsiteY4" fmla="*/ 707709 h 1117197"/>
              <a:gd name="connsiteX5" fmla="*/ 9525 w 3306838"/>
              <a:gd name="connsiteY5" fmla="*/ 1002984 h 1117197"/>
              <a:gd name="connsiteX6" fmla="*/ 28575 w 3306838"/>
              <a:gd name="connsiteY6" fmla="*/ 1031559 h 1117197"/>
              <a:gd name="connsiteX7" fmla="*/ 238125 w 3306838"/>
              <a:gd name="connsiteY7" fmla="*/ 1022034 h 1117197"/>
              <a:gd name="connsiteX8" fmla="*/ 624688 w 3306838"/>
              <a:gd name="connsiteY8" fmla="*/ 1116320 h 1117197"/>
              <a:gd name="connsiteX9" fmla="*/ 485775 w 3306838"/>
              <a:gd name="connsiteY9" fmla="*/ 1069659 h 1117197"/>
              <a:gd name="connsiteX10" fmla="*/ 514350 w 3306838"/>
              <a:gd name="connsiteY10" fmla="*/ 1079184 h 1117197"/>
              <a:gd name="connsiteX11" fmla="*/ 561975 w 3306838"/>
              <a:gd name="connsiteY11" fmla="*/ 1107759 h 1117197"/>
              <a:gd name="connsiteX0" fmla="*/ 2642447 w 3306838"/>
              <a:gd name="connsiteY0" fmla="*/ 0 h 1117196"/>
              <a:gd name="connsiteX1" fmla="*/ 2848042 w 3306838"/>
              <a:gd name="connsiteY1" fmla="*/ 190500 h 1117196"/>
              <a:gd name="connsiteX2" fmla="*/ 3306838 w 3306838"/>
              <a:gd name="connsiteY2" fmla="*/ 283365 h 1117196"/>
              <a:gd name="connsiteX3" fmla="*/ 1424021 w 3306838"/>
              <a:gd name="connsiteY3" fmla="*/ 581973 h 1117196"/>
              <a:gd name="connsiteX4" fmla="*/ 0 w 3306838"/>
              <a:gd name="connsiteY4" fmla="*/ 707709 h 1117196"/>
              <a:gd name="connsiteX5" fmla="*/ 9525 w 3306838"/>
              <a:gd name="connsiteY5" fmla="*/ 1002984 h 1117196"/>
              <a:gd name="connsiteX6" fmla="*/ 28575 w 3306838"/>
              <a:gd name="connsiteY6" fmla="*/ 1031559 h 1117196"/>
              <a:gd name="connsiteX7" fmla="*/ 238125 w 3306838"/>
              <a:gd name="connsiteY7" fmla="*/ 1022034 h 1117196"/>
              <a:gd name="connsiteX8" fmla="*/ 624688 w 3306838"/>
              <a:gd name="connsiteY8" fmla="*/ 1116320 h 1117196"/>
              <a:gd name="connsiteX9" fmla="*/ 485775 w 3306838"/>
              <a:gd name="connsiteY9" fmla="*/ 1069659 h 1117196"/>
              <a:gd name="connsiteX10" fmla="*/ 514350 w 3306838"/>
              <a:gd name="connsiteY10" fmla="*/ 1079184 h 1117196"/>
              <a:gd name="connsiteX11" fmla="*/ 913217 w 3306838"/>
              <a:gd name="connsiteY11" fmla="*/ 914889 h 1117196"/>
              <a:gd name="connsiteX0" fmla="*/ 2642447 w 3306838"/>
              <a:gd name="connsiteY0" fmla="*/ 0 h 1117196"/>
              <a:gd name="connsiteX1" fmla="*/ 2848042 w 3306838"/>
              <a:gd name="connsiteY1" fmla="*/ 190500 h 1117196"/>
              <a:gd name="connsiteX2" fmla="*/ 3306838 w 3306838"/>
              <a:gd name="connsiteY2" fmla="*/ 283365 h 1117196"/>
              <a:gd name="connsiteX3" fmla="*/ 1424021 w 3306838"/>
              <a:gd name="connsiteY3" fmla="*/ 581973 h 1117196"/>
              <a:gd name="connsiteX4" fmla="*/ 0 w 3306838"/>
              <a:gd name="connsiteY4" fmla="*/ 707709 h 1117196"/>
              <a:gd name="connsiteX5" fmla="*/ 9525 w 3306838"/>
              <a:gd name="connsiteY5" fmla="*/ 1002984 h 1117196"/>
              <a:gd name="connsiteX6" fmla="*/ 28575 w 3306838"/>
              <a:gd name="connsiteY6" fmla="*/ 1031559 h 1117196"/>
              <a:gd name="connsiteX7" fmla="*/ 238125 w 3306838"/>
              <a:gd name="connsiteY7" fmla="*/ 1022034 h 1117196"/>
              <a:gd name="connsiteX8" fmla="*/ 624688 w 3306838"/>
              <a:gd name="connsiteY8" fmla="*/ 1116320 h 1117196"/>
              <a:gd name="connsiteX9" fmla="*/ 485775 w 3306838"/>
              <a:gd name="connsiteY9" fmla="*/ 1069659 h 1117196"/>
              <a:gd name="connsiteX10" fmla="*/ 514350 w 3306838"/>
              <a:gd name="connsiteY10" fmla="*/ 1079184 h 1117196"/>
              <a:gd name="connsiteX0" fmla="*/ 2649404 w 3313795"/>
              <a:gd name="connsiteY0" fmla="*/ 0 h 1125835"/>
              <a:gd name="connsiteX1" fmla="*/ 2854999 w 3313795"/>
              <a:gd name="connsiteY1" fmla="*/ 190500 h 1125835"/>
              <a:gd name="connsiteX2" fmla="*/ 3313795 w 3313795"/>
              <a:gd name="connsiteY2" fmla="*/ 283365 h 1125835"/>
              <a:gd name="connsiteX3" fmla="*/ 1430978 w 3313795"/>
              <a:gd name="connsiteY3" fmla="*/ 581973 h 1125835"/>
              <a:gd name="connsiteX4" fmla="*/ 6957 w 3313795"/>
              <a:gd name="connsiteY4" fmla="*/ 707709 h 1125835"/>
              <a:gd name="connsiteX5" fmla="*/ 16482 w 3313795"/>
              <a:gd name="connsiteY5" fmla="*/ 1002984 h 1125835"/>
              <a:gd name="connsiteX6" fmla="*/ 35532 w 3313795"/>
              <a:gd name="connsiteY6" fmla="*/ 1031559 h 1125835"/>
              <a:gd name="connsiteX7" fmla="*/ 420691 w 3313795"/>
              <a:gd name="connsiteY7" fmla="*/ 854880 h 1125835"/>
              <a:gd name="connsiteX8" fmla="*/ 631645 w 3313795"/>
              <a:gd name="connsiteY8" fmla="*/ 1116320 h 1125835"/>
              <a:gd name="connsiteX9" fmla="*/ 492732 w 3313795"/>
              <a:gd name="connsiteY9" fmla="*/ 1069659 h 1125835"/>
              <a:gd name="connsiteX10" fmla="*/ 521307 w 3313795"/>
              <a:gd name="connsiteY10" fmla="*/ 1079184 h 1125835"/>
              <a:gd name="connsiteX0" fmla="*/ 2665445 w 3329836"/>
              <a:gd name="connsiteY0" fmla="*/ 0 h 1125836"/>
              <a:gd name="connsiteX1" fmla="*/ 2871040 w 3329836"/>
              <a:gd name="connsiteY1" fmla="*/ 190500 h 1125836"/>
              <a:gd name="connsiteX2" fmla="*/ 3329836 w 3329836"/>
              <a:gd name="connsiteY2" fmla="*/ 283365 h 1125836"/>
              <a:gd name="connsiteX3" fmla="*/ 1447019 w 3329836"/>
              <a:gd name="connsiteY3" fmla="*/ 581973 h 1125836"/>
              <a:gd name="connsiteX4" fmla="*/ 22998 w 3329836"/>
              <a:gd name="connsiteY4" fmla="*/ 707709 h 1125836"/>
              <a:gd name="connsiteX5" fmla="*/ 32523 w 3329836"/>
              <a:gd name="connsiteY5" fmla="*/ 1002984 h 1125836"/>
              <a:gd name="connsiteX6" fmla="*/ 436732 w 3329836"/>
              <a:gd name="connsiteY6" fmla="*/ 854880 h 1125836"/>
              <a:gd name="connsiteX7" fmla="*/ 647686 w 3329836"/>
              <a:gd name="connsiteY7" fmla="*/ 1116320 h 1125836"/>
              <a:gd name="connsiteX8" fmla="*/ 508773 w 3329836"/>
              <a:gd name="connsiteY8" fmla="*/ 1069659 h 1125836"/>
              <a:gd name="connsiteX9" fmla="*/ 537348 w 3329836"/>
              <a:gd name="connsiteY9" fmla="*/ 1079184 h 1125836"/>
              <a:gd name="connsiteX0" fmla="*/ 2993689 w 3658080"/>
              <a:gd name="connsiteY0" fmla="*/ 0 h 1125836"/>
              <a:gd name="connsiteX1" fmla="*/ 3199284 w 3658080"/>
              <a:gd name="connsiteY1" fmla="*/ 190500 h 1125836"/>
              <a:gd name="connsiteX2" fmla="*/ 3658080 w 3658080"/>
              <a:gd name="connsiteY2" fmla="*/ 283365 h 1125836"/>
              <a:gd name="connsiteX3" fmla="*/ 1775263 w 3658080"/>
              <a:gd name="connsiteY3" fmla="*/ 581973 h 1125836"/>
              <a:gd name="connsiteX4" fmla="*/ 0 w 3658080"/>
              <a:gd name="connsiteY4" fmla="*/ 707709 h 1125836"/>
              <a:gd name="connsiteX5" fmla="*/ 360767 w 3658080"/>
              <a:gd name="connsiteY5" fmla="*/ 1002984 h 1125836"/>
              <a:gd name="connsiteX6" fmla="*/ 764976 w 3658080"/>
              <a:gd name="connsiteY6" fmla="*/ 854880 h 1125836"/>
              <a:gd name="connsiteX7" fmla="*/ 975930 w 3658080"/>
              <a:gd name="connsiteY7" fmla="*/ 1116320 h 1125836"/>
              <a:gd name="connsiteX8" fmla="*/ 837017 w 3658080"/>
              <a:gd name="connsiteY8" fmla="*/ 1069659 h 1125836"/>
              <a:gd name="connsiteX9" fmla="*/ 865592 w 3658080"/>
              <a:gd name="connsiteY9" fmla="*/ 1079184 h 1125836"/>
              <a:gd name="connsiteX0" fmla="*/ 2993689 w 3658080"/>
              <a:gd name="connsiteY0" fmla="*/ 0 h 1125836"/>
              <a:gd name="connsiteX1" fmla="*/ 3199284 w 3658080"/>
              <a:gd name="connsiteY1" fmla="*/ 190500 h 1125836"/>
              <a:gd name="connsiteX2" fmla="*/ 3658080 w 3658080"/>
              <a:gd name="connsiteY2" fmla="*/ 283365 h 1125836"/>
              <a:gd name="connsiteX3" fmla="*/ 1775263 w 3658080"/>
              <a:gd name="connsiteY3" fmla="*/ 581973 h 1125836"/>
              <a:gd name="connsiteX4" fmla="*/ 1283561 w 3658080"/>
              <a:gd name="connsiteY4" fmla="*/ 640326 h 1125836"/>
              <a:gd name="connsiteX5" fmla="*/ 0 w 3658080"/>
              <a:gd name="connsiteY5" fmla="*/ 707709 h 1125836"/>
              <a:gd name="connsiteX6" fmla="*/ 360767 w 3658080"/>
              <a:gd name="connsiteY6" fmla="*/ 1002984 h 1125836"/>
              <a:gd name="connsiteX7" fmla="*/ 764976 w 3658080"/>
              <a:gd name="connsiteY7" fmla="*/ 854880 h 1125836"/>
              <a:gd name="connsiteX8" fmla="*/ 975930 w 3658080"/>
              <a:gd name="connsiteY8" fmla="*/ 1116320 h 1125836"/>
              <a:gd name="connsiteX9" fmla="*/ 837017 w 3658080"/>
              <a:gd name="connsiteY9" fmla="*/ 1069659 h 1125836"/>
              <a:gd name="connsiteX10" fmla="*/ 865592 w 3658080"/>
              <a:gd name="connsiteY10" fmla="*/ 1079184 h 1125836"/>
              <a:gd name="connsiteX0" fmla="*/ 2993689 w 3658080"/>
              <a:gd name="connsiteY0" fmla="*/ 0 h 1125836"/>
              <a:gd name="connsiteX1" fmla="*/ 3199284 w 3658080"/>
              <a:gd name="connsiteY1" fmla="*/ 190500 h 1125836"/>
              <a:gd name="connsiteX2" fmla="*/ 3658080 w 3658080"/>
              <a:gd name="connsiteY2" fmla="*/ 283365 h 1125836"/>
              <a:gd name="connsiteX3" fmla="*/ 2360666 w 3658080"/>
              <a:gd name="connsiteY3" fmla="*/ 543399 h 1125836"/>
              <a:gd name="connsiteX4" fmla="*/ 1283561 w 3658080"/>
              <a:gd name="connsiteY4" fmla="*/ 640326 h 1125836"/>
              <a:gd name="connsiteX5" fmla="*/ 0 w 3658080"/>
              <a:gd name="connsiteY5" fmla="*/ 707709 h 1125836"/>
              <a:gd name="connsiteX6" fmla="*/ 360767 w 3658080"/>
              <a:gd name="connsiteY6" fmla="*/ 1002984 h 1125836"/>
              <a:gd name="connsiteX7" fmla="*/ 764976 w 3658080"/>
              <a:gd name="connsiteY7" fmla="*/ 854880 h 1125836"/>
              <a:gd name="connsiteX8" fmla="*/ 975930 w 3658080"/>
              <a:gd name="connsiteY8" fmla="*/ 1116320 h 1125836"/>
              <a:gd name="connsiteX9" fmla="*/ 837017 w 3658080"/>
              <a:gd name="connsiteY9" fmla="*/ 1069659 h 1125836"/>
              <a:gd name="connsiteX10" fmla="*/ 865592 w 3658080"/>
              <a:gd name="connsiteY10" fmla="*/ 1079184 h 1125836"/>
              <a:gd name="connsiteX0" fmla="*/ 2993689 w 3658080"/>
              <a:gd name="connsiteY0" fmla="*/ 0 h 1125836"/>
              <a:gd name="connsiteX1" fmla="*/ 2906588 w 3658080"/>
              <a:gd name="connsiteY1" fmla="*/ 190500 h 1125836"/>
              <a:gd name="connsiteX2" fmla="*/ 3658080 w 3658080"/>
              <a:gd name="connsiteY2" fmla="*/ 283365 h 1125836"/>
              <a:gd name="connsiteX3" fmla="*/ 2360666 w 3658080"/>
              <a:gd name="connsiteY3" fmla="*/ 543399 h 1125836"/>
              <a:gd name="connsiteX4" fmla="*/ 1283561 w 3658080"/>
              <a:gd name="connsiteY4" fmla="*/ 640326 h 1125836"/>
              <a:gd name="connsiteX5" fmla="*/ 0 w 3658080"/>
              <a:gd name="connsiteY5" fmla="*/ 707709 h 1125836"/>
              <a:gd name="connsiteX6" fmla="*/ 360767 w 3658080"/>
              <a:gd name="connsiteY6" fmla="*/ 1002984 h 1125836"/>
              <a:gd name="connsiteX7" fmla="*/ 764976 w 3658080"/>
              <a:gd name="connsiteY7" fmla="*/ 854880 h 1125836"/>
              <a:gd name="connsiteX8" fmla="*/ 975930 w 3658080"/>
              <a:gd name="connsiteY8" fmla="*/ 1116320 h 1125836"/>
              <a:gd name="connsiteX9" fmla="*/ 837017 w 3658080"/>
              <a:gd name="connsiteY9" fmla="*/ 1069659 h 1125836"/>
              <a:gd name="connsiteX10" fmla="*/ 865592 w 3658080"/>
              <a:gd name="connsiteY10" fmla="*/ 1079184 h 1125836"/>
              <a:gd name="connsiteX0" fmla="*/ 2525366 w 3658080"/>
              <a:gd name="connsiteY0" fmla="*/ 0 h 1125836"/>
              <a:gd name="connsiteX1" fmla="*/ 2906588 w 3658080"/>
              <a:gd name="connsiteY1" fmla="*/ 190500 h 1125836"/>
              <a:gd name="connsiteX2" fmla="*/ 3658080 w 3658080"/>
              <a:gd name="connsiteY2" fmla="*/ 283365 h 1125836"/>
              <a:gd name="connsiteX3" fmla="*/ 2360666 w 3658080"/>
              <a:gd name="connsiteY3" fmla="*/ 543399 h 1125836"/>
              <a:gd name="connsiteX4" fmla="*/ 1283561 w 3658080"/>
              <a:gd name="connsiteY4" fmla="*/ 640326 h 1125836"/>
              <a:gd name="connsiteX5" fmla="*/ 0 w 3658080"/>
              <a:gd name="connsiteY5" fmla="*/ 707709 h 1125836"/>
              <a:gd name="connsiteX6" fmla="*/ 360767 w 3658080"/>
              <a:gd name="connsiteY6" fmla="*/ 1002984 h 1125836"/>
              <a:gd name="connsiteX7" fmla="*/ 764976 w 3658080"/>
              <a:gd name="connsiteY7" fmla="*/ 854880 h 1125836"/>
              <a:gd name="connsiteX8" fmla="*/ 975930 w 3658080"/>
              <a:gd name="connsiteY8" fmla="*/ 1116320 h 1125836"/>
              <a:gd name="connsiteX9" fmla="*/ 837017 w 3658080"/>
              <a:gd name="connsiteY9" fmla="*/ 1069659 h 1125836"/>
              <a:gd name="connsiteX10" fmla="*/ 865592 w 3658080"/>
              <a:gd name="connsiteY10" fmla="*/ 1079184 h 1125836"/>
              <a:gd name="connsiteX0" fmla="*/ 2525366 w 3658080"/>
              <a:gd name="connsiteY0" fmla="*/ 0 h 1125836"/>
              <a:gd name="connsiteX1" fmla="*/ 3082215 w 3658080"/>
              <a:gd name="connsiteY1" fmla="*/ 151926 h 1125836"/>
              <a:gd name="connsiteX2" fmla="*/ 3658080 w 3658080"/>
              <a:gd name="connsiteY2" fmla="*/ 283365 h 1125836"/>
              <a:gd name="connsiteX3" fmla="*/ 2360666 w 3658080"/>
              <a:gd name="connsiteY3" fmla="*/ 543399 h 1125836"/>
              <a:gd name="connsiteX4" fmla="*/ 1283561 w 3658080"/>
              <a:gd name="connsiteY4" fmla="*/ 640326 h 1125836"/>
              <a:gd name="connsiteX5" fmla="*/ 0 w 3658080"/>
              <a:gd name="connsiteY5" fmla="*/ 707709 h 1125836"/>
              <a:gd name="connsiteX6" fmla="*/ 360767 w 3658080"/>
              <a:gd name="connsiteY6" fmla="*/ 1002984 h 1125836"/>
              <a:gd name="connsiteX7" fmla="*/ 764976 w 3658080"/>
              <a:gd name="connsiteY7" fmla="*/ 854880 h 1125836"/>
              <a:gd name="connsiteX8" fmla="*/ 975930 w 3658080"/>
              <a:gd name="connsiteY8" fmla="*/ 1116320 h 1125836"/>
              <a:gd name="connsiteX9" fmla="*/ 837017 w 3658080"/>
              <a:gd name="connsiteY9" fmla="*/ 1069659 h 1125836"/>
              <a:gd name="connsiteX10" fmla="*/ 865592 w 3658080"/>
              <a:gd name="connsiteY10" fmla="*/ 1079184 h 1125836"/>
              <a:gd name="connsiteX0" fmla="*/ 2525366 w 3658080"/>
              <a:gd name="connsiteY0" fmla="*/ 0 h 1125836"/>
              <a:gd name="connsiteX1" fmla="*/ 3082215 w 3658080"/>
              <a:gd name="connsiteY1" fmla="*/ 151926 h 1125836"/>
              <a:gd name="connsiteX2" fmla="*/ 3658080 w 3658080"/>
              <a:gd name="connsiteY2" fmla="*/ 283365 h 1125836"/>
              <a:gd name="connsiteX3" fmla="*/ 2360666 w 3658080"/>
              <a:gd name="connsiteY3" fmla="*/ 543399 h 1125836"/>
              <a:gd name="connsiteX4" fmla="*/ 1283561 w 3658080"/>
              <a:gd name="connsiteY4" fmla="*/ 640326 h 1125836"/>
              <a:gd name="connsiteX5" fmla="*/ 0 w 3658080"/>
              <a:gd name="connsiteY5" fmla="*/ 707709 h 1125836"/>
              <a:gd name="connsiteX6" fmla="*/ 360767 w 3658080"/>
              <a:gd name="connsiteY6" fmla="*/ 1002984 h 1125836"/>
              <a:gd name="connsiteX7" fmla="*/ 764976 w 3658080"/>
              <a:gd name="connsiteY7" fmla="*/ 854880 h 1125836"/>
              <a:gd name="connsiteX8" fmla="*/ 975930 w 3658080"/>
              <a:gd name="connsiteY8" fmla="*/ 1116320 h 1125836"/>
              <a:gd name="connsiteX9" fmla="*/ 837017 w 3658080"/>
              <a:gd name="connsiteY9" fmla="*/ 1069659 h 1125836"/>
              <a:gd name="connsiteX10" fmla="*/ 865592 w 3658080"/>
              <a:gd name="connsiteY10" fmla="*/ 1079184 h 1125836"/>
              <a:gd name="connsiteX0" fmla="*/ 2525366 w 3674932"/>
              <a:gd name="connsiteY0" fmla="*/ 0 h 1125836"/>
              <a:gd name="connsiteX1" fmla="*/ 3082215 w 3674932"/>
              <a:gd name="connsiteY1" fmla="*/ 151926 h 1125836"/>
              <a:gd name="connsiteX2" fmla="*/ 3098305 w 3674932"/>
              <a:gd name="connsiteY2" fmla="*/ 171011 h 1125836"/>
              <a:gd name="connsiteX3" fmla="*/ 3658080 w 3674932"/>
              <a:gd name="connsiteY3" fmla="*/ 283365 h 1125836"/>
              <a:gd name="connsiteX4" fmla="*/ 2360666 w 3674932"/>
              <a:gd name="connsiteY4" fmla="*/ 543399 h 1125836"/>
              <a:gd name="connsiteX5" fmla="*/ 1283561 w 3674932"/>
              <a:gd name="connsiteY5" fmla="*/ 640326 h 1125836"/>
              <a:gd name="connsiteX6" fmla="*/ 0 w 3674932"/>
              <a:gd name="connsiteY6" fmla="*/ 707709 h 1125836"/>
              <a:gd name="connsiteX7" fmla="*/ 360767 w 3674932"/>
              <a:gd name="connsiteY7" fmla="*/ 1002984 h 1125836"/>
              <a:gd name="connsiteX8" fmla="*/ 764976 w 3674932"/>
              <a:gd name="connsiteY8" fmla="*/ 854880 h 1125836"/>
              <a:gd name="connsiteX9" fmla="*/ 975930 w 3674932"/>
              <a:gd name="connsiteY9" fmla="*/ 1116320 h 1125836"/>
              <a:gd name="connsiteX10" fmla="*/ 837017 w 3674932"/>
              <a:gd name="connsiteY10" fmla="*/ 1069659 h 1125836"/>
              <a:gd name="connsiteX11" fmla="*/ 865592 w 3674932"/>
              <a:gd name="connsiteY11" fmla="*/ 1079184 h 1125836"/>
              <a:gd name="connsiteX0" fmla="*/ 2525366 w 3674932"/>
              <a:gd name="connsiteY0" fmla="*/ 0 h 1125836"/>
              <a:gd name="connsiteX1" fmla="*/ 3082215 w 3674932"/>
              <a:gd name="connsiteY1" fmla="*/ 151926 h 1125836"/>
              <a:gd name="connsiteX2" fmla="*/ 3098305 w 3674932"/>
              <a:gd name="connsiteY2" fmla="*/ 254587 h 1125836"/>
              <a:gd name="connsiteX3" fmla="*/ 3658080 w 3674932"/>
              <a:gd name="connsiteY3" fmla="*/ 283365 h 1125836"/>
              <a:gd name="connsiteX4" fmla="*/ 2360666 w 3674932"/>
              <a:gd name="connsiteY4" fmla="*/ 543399 h 1125836"/>
              <a:gd name="connsiteX5" fmla="*/ 1283561 w 3674932"/>
              <a:gd name="connsiteY5" fmla="*/ 640326 h 1125836"/>
              <a:gd name="connsiteX6" fmla="*/ 0 w 3674932"/>
              <a:gd name="connsiteY6" fmla="*/ 707709 h 1125836"/>
              <a:gd name="connsiteX7" fmla="*/ 360767 w 3674932"/>
              <a:gd name="connsiteY7" fmla="*/ 1002984 h 1125836"/>
              <a:gd name="connsiteX8" fmla="*/ 764976 w 3674932"/>
              <a:gd name="connsiteY8" fmla="*/ 854880 h 1125836"/>
              <a:gd name="connsiteX9" fmla="*/ 975930 w 3674932"/>
              <a:gd name="connsiteY9" fmla="*/ 1116320 h 1125836"/>
              <a:gd name="connsiteX10" fmla="*/ 837017 w 3674932"/>
              <a:gd name="connsiteY10" fmla="*/ 1069659 h 1125836"/>
              <a:gd name="connsiteX11" fmla="*/ 865592 w 3674932"/>
              <a:gd name="connsiteY11" fmla="*/ 1079184 h 1125836"/>
              <a:gd name="connsiteX0" fmla="*/ 2532839 w 3682405"/>
              <a:gd name="connsiteY0" fmla="*/ 0 h 1125836"/>
              <a:gd name="connsiteX1" fmla="*/ 3089688 w 3682405"/>
              <a:gd name="connsiteY1" fmla="*/ 151926 h 1125836"/>
              <a:gd name="connsiteX2" fmla="*/ 3105778 w 3682405"/>
              <a:gd name="connsiteY2" fmla="*/ 254587 h 1125836"/>
              <a:gd name="connsiteX3" fmla="*/ 3665553 w 3682405"/>
              <a:gd name="connsiteY3" fmla="*/ 283365 h 1125836"/>
              <a:gd name="connsiteX4" fmla="*/ 2368139 w 3682405"/>
              <a:gd name="connsiteY4" fmla="*/ 543399 h 1125836"/>
              <a:gd name="connsiteX5" fmla="*/ 1291034 w 3682405"/>
              <a:gd name="connsiteY5" fmla="*/ 640326 h 1125836"/>
              <a:gd name="connsiteX6" fmla="*/ 7473 w 3682405"/>
              <a:gd name="connsiteY6" fmla="*/ 707709 h 1125836"/>
              <a:gd name="connsiteX7" fmla="*/ 772449 w 3682405"/>
              <a:gd name="connsiteY7" fmla="*/ 854880 h 1125836"/>
              <a:gd name="connsiteX8" fmla="*/ 983403 w 3682405"/>
              <a:gd name="connsiteY8" fmla="*/ 1116320 h 1125836"/>
              <a:gd name="connsiteX9" fmla="*/ 844490 w 3682405"/>
              <a:gd name="connsiteY9" fmla="*/ 1069659 h 1125836"/>
              <a:gd name="connsiteX10" fmla="*/ 873065 w 3682405"/>
              <a:gd name="connsiteY10" fmla="*/ 1079184 h 1125836"/>
              <a:gd name="connsiteX0" fmla="*/ 2532839 w 3682405"/>
              <a:gd name="connsiteY0" fmla="*/ 0 h 1204433"/>
              <a:gd name="connsiteX1" fmla="*/ 3089688 w 3682405"/>
              <a:gd name="connsiteY1" fmla="*/ 151926 h 1204433"/>
              <a:gd name="connsiteX2" fmla="*/ 3105778 w 3682405"/>
              <a:gd name="connsiteY2" fmla="*/ 254587 h 1204433"/>
              <a:gd name="connsiteX3" fmla="*/ 3665553 w 3682405"/>
              <a:gd name="connsiteY3" fmla="*/ 283365 h 1204433"/>
              <a:gd name="connsiteX4" fmla="*/ 2368139 w 3682405"/>
              <a:gd name="connsiteY4" fmla="*/ 543399 h 1204433"/>
              <a:gd name="connsiteX5" fmla="*/ 1291034 w 3682405"/>
              <a:gd name="connsiteY5" fmla="*/ 640326 h 1204433"/>
              <a:gd name="connsiteX6" fmla="*/ 7473 w 3682405"/>
              <a:gd name="connsiteY6" fmla="*/ 707709 h 1204433"/>
              <a:gd name="connsiteX7" fmla="*/ 772449 w 3682405"/>
              <a:gd name="connsiteY7" fmla="*/ 854880 h 1204433"/>
              <a:gd name="connsiteX8" fmla="*/ 983403 w 3682405"/>
              <a:gd name="connsiteY8" fmla="*/ 1116320 h 1204433"/>
              <a:gd name="connsiteX9" fmla="*/ 844490 w 3682405"/>
              <a:gd name="connsiteY9" fmla="*/ 1069659 h 1204433"/>
              <a:gd name="connsiteX10" fmla="*/ 1048674 w 3682405"/>
              <a:gd name="connsiteY10" fmla="*/ 1201335 h 1204433"/>
              <a:gd name="connsiteX0" fmla="*/ 2532839 w 3682405"/>
              <a:gd name="connsiteY0" fmla="*/ 0 h 1504705"/>
              <a:gd name="connsiteX1" fmla="*/ 3089688 w 3682405"/>
              <a:gd name="connsiteY1" fmla="*/ 151926 h 1504705"/>
              <a:gd name="connsiteX2" fmla="*/ 3105778 w 3682405"/>
              <a:gd name="connsiteY2" fmla="*/ 254587 h 1504705"/>
              <a:gd name="connsiteX3" fmla="*/ 3665553 w 3682405"/>
              <a:gd name="connsiteY3" fmla="*/ 283365 h 1504705"/>
              <a:gd name="connsiteX4" fmla="*/ 2368139 w 3682405"/>
              <a:gd name="connsiteY4" fmla="*/ 543399 h 1504705"/>
              <a:gd name="connsiteX5" fmla="*/ 1291034 w 3682405"/>
              <a:gd name="connsiteY5" fmla="*/ 640326 h 1504705"/>
              <a:gd name="connsiteX6" fmla="*/ 7473 w 3682405"/>
              <a:gd name="connsiteY6" fmla="*/ 707709 h 1504705"/>
              <a:gd name="connsiteX7" fmla="*/ 772449 w 3682405"/>
              <a:gd name="connsiteY7" fmla="*/ 854880 h 1504705"/>
              <a:gd name="connsiteX8" fmla="*/ 983403 w 3682405"/>
              <a:gd name="connsiteY8" fmla="*/ 1116320 h 1504705"/>
              <a:gd name="connsiteX9" fmla="*/ 844490 w 3682405"/>
              <a:gd name="connsiteY9" fmla="*/ 1069659 h 1504705"/>
              <a:gd name="connsiteX10" fmla="*/ 2863418 w 3682405"/>
              <a:gd name="connsiteY10" fmla="*/ 1503497 h 1504705"/>
              <a:gd name="connsiteX0" fmla="*/ 2532839 w 3682405"/>
              <a:gd name="connsiteY0" fmla="*/ 0 h 1503497"/>
              <a:gd name="connsiteX1" fmla="*/ 3089688 w 3682405"/>
              <a:gd name="connsiteY1" fmla="*/ 151926 h 1503497"/>
              <a:gd name="connsiteX2" fmla="*/ 3105778 w 3682405"/>
              <a:gd name="connsiteY2" fmla="*/ 254587 h 1503497"/>
              <a:gd name="connsiteX3" fmla="*/ 3665553 w 3682405"/>
              <a:gd name="connsiteY3" fmla="*/ 283365 h 1503497"/>
              <a:gd name="connsiteX4" fmla="*/ 2368139 w 3682405"/>
              <a:gd name="connsiteY4" fmla="*/ 543399 h 1503497"/>
              <a:gd name="connsiteX5" fmla="*/ 1291034 w 3682405"/>
              <a:gd name="connsiteY5" fmla="*/ 640326 h 1503497"/>
              <a:gd name="connsiteX6" fmla="*/ 7473 w 3682405"/>
              <a:gd name="connsiteY6" fmla="*/ 707709 h 1503497"/>
              <a:gd name="connsiteX7" fmla="*/ 772449 w 3682405"/>
              <a:gd name="connsiteY7" fmla="*/ 854880 h 1503497"/>
              <a:gd name="connsiteX8" fmla="*/ 983403 w 3682405"/>
              <a:gd name="connsiteY8" fmla="*/ 1116320 h 1503497"/>
              <a:gd name="connsiteX9" fmla="*/ 844490 w 3682405"/>
              <a:gd name="connsiteY9" fmla="*/ 1069659 h 1503497"/>
              <a:gd name="connsiteX10" fmla="*/ 1700810 w 3682405"/>
              <a:gd name="connsiteY10" fmla="*/ 1296080 h 1503497"/>
              <a:gd name="connsiteX11" fmla="*/ 2863418 w 3682405"/>
              <a:gd name="connsiteY11" fmla="*/ 1503497 h 1503497"/>
              <a:gd name="connsiteX0" fmla="*/ 2532839 w 3682405"/>
              <a:gd name="connsiteY0" fmla="*/ 0 h 1503497"/>
              <a:gd name="connsiteX1" fmla="*/ 3089688 w 3682405"/>
              <a:gd name="connsiteY1" fmla="*/ 151926 h 1503497"/>
              <a:gd name="connsiteX2" fmla="*/ 3105778 w 3682405"/>
              <a:gd name="connsiteY2" fmla="*/ 254587 h 1503497"/>
              <a:gd name="connsiteX3" fmla="*/ 3665553 w 3682405"/>
              <a:gd name="connsiteY3" fmla="*/ 283365 h 1503497"/>
              <a:gd name="connsiteX4" fmla="*/ 2368139 w 3682405"/>
              <a:gd name="connsiteY4" fmla="*/ 543399 h 1503497"/>
              <a:gd name="connsiteX5" fmla="*/ 1291034 w 3682405"/>
              <a:gd name="connsiteY5" fmla="*/ 640326 h 1503497"/>
              <a:gd name="connsiteX6" fmla="*/ 7473 w 3682405"/>
              <a:gd name="connsiteY6" fmla="*/ 707709 h 1503497"/>
              <a:gd name="connsiteX7" fmla="*/ 772449 w 3682405"/>
              <a:gd name="connsiteY7" fmla="*/ 854880 h 1503497"/>
              <a:gd name="connsiteX8" fmla="*/ 983403 w 3682405"/>
              <a:gd name="connsiteY8" fmla="*/ 1116320 h 1503497"/>
              <a:gd name="connsiteX9" fmla="*/ 844490 w 3682405"/>
              <a:gd name="connsiteY9" fmla="*/ 1069659 h 1503497"/>
              <a:gd name="connsiteX10" fmla="*/ 1115407 w 3682405"/>
              <a:gd name="connsiteY10" fmla="*/ 1328224 h 1503497"/>
              <a:gd name="connsiteX11" fmla="*/ 2863418 w 3682405"/>
              <a:gd name="connsiteY11" fmla="*/ 1503497 h 1503497"/>
              <a:gd name="connsiteX0" fmla="*/ 2532839 w 3682405"/>
              <a:gd name="connsiteY0" fmla="*/ 0 h 1503497"/>
              <a:gd name="connsiteX1" fmla="*/ 3089688 w 3682405"/>
              <a:gd name="connsiteY1" fmla="*/ 151926 h 1503497"/>
              <a:gd name="connsiteX2" fmla="*/ 3105778 w 3682405"/>
              <a:gd name="connsiteY2" fmla="*/ 254587 h 1503497"/>
              <a:gd name="connsiteX3" fmla="*/ 3665553 w 3682405"/>
              <a:gd name="connsiteY3" fmla="*/ 283365 h 1503497"/>
              <a:gd name="connsiteX4" fmla="*/ 2368139 w 3682405"/>
              <a:gd name="connsiteY4" fmla="*/ 543399 h 1503497"/>
              <a:gd name="connsiteX5" fmla="*/ 1291034 w 3682405"/>
              <a:gd name="connsiteY5" fmla="*/ 640326 h 1503497"/>
              <a:gd name="connsiteX6" fmla="*/ 7473 w 3682405"/>
              <a:gd name="connsiteY6" fmla="*/ 707709 h 1503497"/>
              <a:gd name="connsiteX7" fmla="*/ 772449 w 3682405"/>
              <a:gd name="connsiteY7" fmla="*/ 854880 h 1503497"/>
              <a:gd name="connsiteX8" fmla="*/ 983403 w 3682405"/>
              <a:gd name="connsiteY8" fmla="*/ 1116320 h 1503497"/>
              <a:gd name="connsiteX9" fmla="*/ 844490 w 3682405"/>
              <a:gd name="connsiteY9" fmla="*/ 1069659 h 1503497"/>
              <a:gd name="connsiteX10" fmla="*/ 939780 w 3682405"/>
              <a:gd name="connsiteY10" fmla="*/ 1328224 h 1503497"/>
              <a:gd name="connsiteX11" fmla="*/ 2863418 w 3682405"/>
              <a:gd name="connsiteY11" fmla="*/ 1503497 h 1503497"/>
              <a:gd name="connsiteX0" fmla="*/ 2532839 w 3682405"/>
              <a:gd name="connsiteY0" fmla="*/ 0 h 1503497"/>
              <a:gd name="connsiteX1" fmla="*/ 3089688 w 3682405"/>
              <a:gd name="connsiteY1" fmla="*/ 151926 h 1503497"/>
              <a:gd name="connsiteX2" fmla="*/ 3105778 w 3682405"/>
              <a:gd name="connsiteY2" fmla="*/ 254587 h 1503497"/>
              <a:gd name="connsiteX3" fmla="*/ 3665553 w 3682405"/>
              <a:gd name="connsiteY3" fmla="*/ 283365 h 1503497"/>
              <a:gd name="connsiteX4" fmla="*/ 2368139 w 3682405"/>
              <a:gd name="connsiteY4" fmla="*/ 543399 h 1503497"/>
              <a:gd name="connsiteX5" fmla="*/ 1291034 w 3682405"/>
              <a:gd name="connsiteY5" fmla="*/ 640326 h 1503497"/>
              <a:gd name="connsiteX6" fmla="*/ 7473 w 3682405"/>
              <a:gd name="connsiteY6" fmla="*/ 707709 h 1503497"/>
              <a:gd name="connsiteX7" fmla="*/ 772449 w 3682405"/>
              <a:gd name="connsiteY7" fmla="*/ 854880 h 1503497"/>
              <a:gd name="connsiteX8" fmla="*/ 983403 w 3682405"/>
              <a:gd name="connsiteY8" fmla="*/ 1116320 h 1503497"/>
              <a:gd name="connsiteX9" fmla="*/ 844490 w 3682405"/>
              <a:gd name="connsiteY9" fmla="*/ 1069659 h 1503497"/>
              <a:gd name="connsiteX10" fmla="*/ 939780 w 3682405"/>
              <a:gd name="connsiteY10" fmla="*/ 1328224 h 1503497"/>
              <a:gd name="connsiteX11" fmla="*/ 2667374 w 3682405"/>
              <a:gd name="connsiteY11" fmla="*/ 1503497 h 1503497"/>
              <a:gd name="connsiteX0" fmla="*/ 2532839 w 3180021"/>
              <a:gd name="connsiteY0" fmla="*/ 0 h 1503497"/>
              <a:gd name="connsiteX1" fmla="*/ 3089688 w 3180021"/>
              <a:gd name="connsiteY1" fmla="*/ 151926 h 1503497"/>
              <a:gd name="connsiteX2" fmla="*/ 3105778 w 3180021"/>
              <a:gd name="connsiteY2" fmla="*/ 254587 h 1503497"/>
              <a:gd name="connsiteX3" fmla="*/ 2368139 w 3180021"/>
              <a:gd name="connsiteY3" fmla="*/ 543399 h 1503497"/>
              <a:gd name="connsiteX4" fmla="*/ 1291034 w 3180021"/>
              <a:gd name="connsiteY4" fmla="*/ 640326 h 1503497"/>
              <a:gd name="connsiteX5" fmla="*/ 7473 w 3180021"/>
              <a:gd name="connsiteY5" fmla="*/ 707709 h 1503497"/>
              <a:gd name="connsiteX6" fmla="*/ 772449 w 3180021"/>
              <a:gd name="connsiteY6" fmla="*/ 854880 h 1503497"/>
              <a:gd name="connsiteX7" fmla="*/ 983403 w 3180021"/>
              <a:gd name="connsiteY7" fmla="*/ 1116320 h 1503497"/>
              <a:gd name="connsiteX8" fmla="*/ 844490 w 3180021"/>
              <a:gd name="connsiteY8" fmla="*/ 1069659 h 1503497"/>
              <a:gd name="connsiteX9" fmla="*/ 939780 w 3180021"/>
              <a:gd name="connsiteY9" fmla="*/ 1328224 h 1503497"/>
              <a:gd name="connsiteX10" fmla="*/ 2667374 w 3180021"/>
              <a:gd name="connsiteY10" fmla="*/ 1503497 h 1503497"/>
              <a:gd name="connsiteX0" fmla="*/ 2532839 w 3406402"/>
              <a:gd name="connsiteY0" fmla="*/ 0 h 1503497"/>
              <a:gd name="connsiteX1" fmla="*/ 3089688 w 3406402"/>
              <a:gd name="connsiteY1" fmla="*/ 151926 h 1503497"/>
              <a:gd name="connsiteX2" fmla="*/ 3105778 w 3406402"/>
              <a:gd name="connsiteY2" fmla="*/ 254587 h 1503497"/>
              <a:gd name="connsiteX3" fmla="*/ 3304784 w 3406402"/>
              <a:gd name="connsiteY3" fmla="*/ 463393 h 1503497"/>
              <a:gd name="connsiteX4" fmla="*/ 1291034 w 3406402"/>
              <a:gd name="connsiteY4" fmla="*/ 640326 h 1503497"/>
              <a:gd name="connsiteX5" fmla="*/ 7473 w 3406402"/>
              <a:gd name="connsiteY5" fmla="*/ 707709 h 1503497"/>
              <a:gd name="connsiteX6" fmla="*/ 772449 w 3406402"/>
              <a:gd name="connsiteY6" fmla="*/ 854880 h 1503497"/>
              <a:gd name="connsiteX7" fmla="*/ 983403 w 3406402"/>
              <a:gd name="connsiteY7" fmla="*/ 1116320 h 1503497"/>
              <a:gd name="connsiteX8" fmla="*/ 844490 w 3406402"/>
              <a:gd name="connsiteY8" fmla="*/ 1069659 h 1503497"/>
              <a:gd name="connsiteX9" fmla="*/ 939780 w 3406402"/>
              <a:gd name="connsiteY9" fmla="*/ 1328224 h 1503497"/>
              <a:gd name="connsiteX10" fmla="*/ 2667374 w 3406402"/>
              <a:gd name="connsiteY10" fmla="*/ 1503497 h 1503497"/>
              <a:gd name="connsiteX0" fmla="*/ 2532839 w 3413802"/>
              <a:gd name="connsiteY0" fmla="*/ 0 h 1503497"/>
              <a:gd name="connsiteX1" fmla="*/ 2777473 w 3413802"/>
              <a:gd name="connsiteY1" fmla="*/ 146212 h 1503497"/>
              <a:gd name="connsiteX2" fmla="*/ 3105778 w 3413802"/>
              <a:gd name="connsiteY2" fmla="*/ 254587 h 1503497"/>
              <a:gd name="connsiteX3" fmla="*/ 3304784 w 3413802"/>
              <a:gd name="connsiteY3" fmla="*/ 463393 h 1503497"/>
              <a:gd name="connsiteX4" fmla="*/ 1291034 w 3413802"/>
              <a:gd name="connsiteY4" fmla="*/ 640326 h 1503497"/>
              <a:gd name="connsiteX5" fmla="*/ 7473 w 3413802"/>
              <a:gd name="connsiteY5" fmla="*/ 707709 h 1503497"/>
              <a:gd name="connsiteX6" fmla="*/ 772449 w 3413802"/>
              <a:gd name="connsiteY6" fmla="*/ 854880 h 1503497"/>
              <a:gd name="connsiteX7" fmla="*/ 983403 w 3413802"/>
              <a:gd name="connsiteY7" fmla="*/ 1116320 h 1503497"/>
              <a:gd name="connsiteX8" fmla="*/ 844490 w 3413802"/>
              <a:gd name="connsiteY8" fmla="*/ 1069659 h 1503497"/>
              <a:gd name="connsiteX9" fmla="*/ 939780 w 3413802"/>
              <a:gd name="connsiteY9" fmla="*/ 1328224 h 1503497"/>
              <a:gd name="connsiteX10" fmla="*/ 2667374 w 3413802"/>
              <a:gd name="connsiteY10" fmla="*/ 1503497 h 1503497"/>
              <a:gd name="connsiteX0" fmla="*/ 2777473 w 3413802"/>
              <a:gd name="connsiteY0" fmla="*/ 0 h 1357285"/>
              <a:gd name="connsiteX1" fmla="*/ 3105778 w 3413802"/>
              <a:gd name="connsiteY1" fmla="*/ 108375 h 1357285"/>
              <a:gd name="connsiteX2" fmla="*/ 3304784 w 3413802"/>
              <a:gd name="connsiteY2" fmla="*/ 317181 h 1357285"/>
              <a:gd name="connsiteX3" fmla="*/ 1291034 w 3413802"/>
              <a:gd name="connsiteY3" fmla="*/ 494114 h 1357285"/>
              <a:gd name="connsiteX4" fmla="*/ 7473 w 3413802"/>
              <a:gd name="connsiteY4" fmla="*/ 561497 h 1357285"/>
              <a:gd name="connsiteX5" fmla="*/ 772449 w 3413802"/>
              <a:gd name="connsiteY5" fmla="*/ 708668 h 1357285"/>
              <a:gd name="connsiteX6" fmla="*/ 983403 w 3413802"/>
              <a:gd name="connsiteY6" fmla="*/ 970108 h 1357285"/>
              <a:gd name="connsiteX7" fmla="*/ 844490 w 3413802"/>
              <a:gd name="connsiteY7" fmla="*/ 923447 h 1357285"/>
              <a:gd name="connsiteX8" fmla="*/ 939780 w 3413802"/>
              <a:gd name="connsiteY8" fmla="*/ 1182012 h 1357285"/>
              <a:gd name="connsiteX9" fmla="*/ 2667374 w 3413802"/>
              <a:gd name="connsiteY9" fmla="*/ 1357285 h 1357285"/>
              <a:gd name="connsiteX0" fmla="*/ 2621366 w 3417834"/>
              <a:gd name="connsiteY0" fmla="*/ 0 h 1465863"/>
              <a:gd name="connsiteX1" fmla="*/ 3105778 w 3417834"/>
              <a:gd name="connsiteY1" fmla="*/ 216953 h 1465863"/>
              <a:gd name="connsiteX2" fmla="*/ 3304784 w 3417834"/>
              <a:gd name="connsiteY2" fmla="*/ 425759 h 1465863"/>
              <a:gd name="connsiteX3" fmla="*/ 1291034 w 3417834"/>
              <a:gd name="connsiteY3" fmla="*/ 602692 h 1465863"/>
              <a:gd name="connsiteX4" fmla="*/ 7473 w 3417834"/>
              <a:gd name="connsiteY4" fmla="*/ 670075 h 1465863"/>
              <a:gd name="connsiteX5" fmla="*/ 772449 w 3417834"/>
              <a:gd name="connsiteY5" fmla="*/ 817246 h 1465863"/>
              <a:gd name="connsiteX6" fmla="*/ 983403 w 3417834"/>
              <a:gd name="connsiteY6" fmla="*/ 1078686 h 1465863"/>
              <a:gd name="connsiteX7" fmla="*/ 844490 w 3417834"/>
              <a:gd name="connsiteY7" fmla="*/ 1032025 h 1465863"/>
              <a:gd name="connsiteX8" fmla="*/ 939780 w 3417834"/>
              <a:gd name="connsiteY8" fmla="*/ 1290590 h 1465863"/>
              <a:gd name="connsiteX9" fmla="*/ 2667374 w 3417834"/>
              <a:gd name="connsiteY9" fmla="*/ 1465863 h 1465863"/>
              <a:gd name="connsiteX0" fmla="*/ 2619743 w 3416211"/>
              <a:gd name="connsiteY0" fmla="*/ 0 h 1465863"/>
              <a:gd name="connsiteX1" fmla="*/ 3104155 w 3416211"/>
              <a:gd name="connsiteY1" fmla="*/ 216953 h 1465863"/>
              <a:gd name="connsiteX2" fmla="*/ 3303161 w 3416211"/>
              <a:gd name="connsiteY2" fmla="*/ 425759 h 1465863"/>
              <a:gd name="connsiteX3" fmla="*/ 1289411 w 3416211"/>
              <a:gd name="connsiteY3" fmla="*/ 602692 h 1465863"/>
              <a:gd name="connsiteX4" fmla="*/ 5850 w 3416211"/>
              <a:gd name="connsiteY4" fmla="*/ 670075 h 1465863"/>
              <a:gd name="connsiteX5" fmla="*/ 978978 w 3416211"/>
              <a:gd name="connsiteY5" fmla="*/ 817247 h 1465863"/>
              <a:gd name="connsiteX6" fmla="*/ 981780 w 3416211"/>
              <a:gd name="connsiteY6" fmla="*/ 1078686 h 1465863"/>
              <a:gd name="connsiteX7" fmla="*/ 842867 w 3416211"/>
              <a:gd name="connsiteY7" fmla="*/ 1032025 h 1465863"/>
              <a:gd name="connsiteX8" fmla="*/ 938157 w 3416211"/>
              <a:gd name="connsiteY8" fmla="*/ 1290590 h 1465863"/>
              <a:gd name="connsiteX9" fmla="*/ 2665751 w 3416211"/>
              <a:gd name="connsiteY9" fmla="*/ 1465863 h 1465863"/>
              <a:gd name="connsiteX0" fmla="*/ 2619743 w 3416211"/>
              <a:gd name="connsiteY0" fmla="*/ 0 h 1447974"/>
              <a:gd name="connsiteX1" fmla="*/ 3104155 w 3416211"/>
              <a:gd name="connsiteY1" fmla="*/ 216953 h 1447974"/>
              <a:gd name="connsiteX2" fmla="*/ 3303161 w 3416211"/>
              <a:gd name="connsiteY2" fmla="*/ 425759 h 1447974"/>
              <a:gd name="connsiteX3" fmla="*/ 1289411 w 3416211"/>
              <a:gd name="connsiteY3" fmla="*/ 602692 h 1447974"/>
              <a:gd name="connsiteX4" fmla="*/ 5850 w 3416211"/>
              <a:gd name="connsiteY4" fmla="*/ 670075 h 1447974"/>
              <a:gd name="connsiteX5" fmla="*/ 978978 w 3416211"/>
              <a:gd name="connsiteY5" fmla="*/ 817247 h 1447974"/>
              <a:gd name="connsiteX6" fmla="*/ 981780 w 3416211"/>
              <a:gd name="connsiteY6" fmla="*/ 1078686 h 1447974"/>
              <a:gd name="connsiteX7" fmla="*/ 842867 w 3416211"/>
              <a:gd name="connsiteY7" fmla="*/ 1032025 h 1447974"/>
              <a:gd name="connsiteX8" fmla="*/ 938157 w 3416211"/>
              <a:gd name="connsiteY8" fmla="*/ 1290590 h 1447974"/>
              <a:gd name="connsiteX9" fmla="*/ 2828644 w 3416211"/>
              <a:gd name="connsiteY9" fmla="*/ 1447974 h 1447974"/>
              <a:gd name="connsiteX0" fmla="*/ 2619743 w 3416211"/>
              <a:gd name="connsiteY0" fmla="*/ 0 h 1447974"/>
              <a:gd name="connsiteX1" fmla="*/ 3104155 w 3416211"/>
              <a:gd name="connsiteY1" fmla="*/ 216953 h 1447974"/>
              <a:gd name="connsiteX2" fmla="*/ 3303161 w 3416211"/>
              <a:gd name="connsiteY2" fmla="*/ 425759 h 1447974"/>
              <a:gd name="connsiteX3" fmla="*/ 1289411 w 3416211"/>
              <a:gd name="connsiteY3" fmla="*/ 602692 h 1447974"/>
              <a:gd name="connsiteX4" fmla="*/ 5850 w 3416211"/>
              <a:gd name="connsiteY4" fmla="*/ 670075 h 1447974"/>
              <a:gd name="connsiteX5" fmla="*/ 978978 w 3416211"/>
              <a:gd name="connsiteY5" fmla="*/ 817247 h 1447974"/>
              <a:gd name="connsiteX6" fmla="*/ 981780 w 3416211"/>
              <a:gd name="connsiteY6" fmla="*/ 1078686 h 1447974"/>
              <a:gd name="connsiteX7" fmla="*/ 842867 w 3416211"/>
              <a:gd name="connsiteY7" fmla="*/ 1032025 h 1447974"/>
              <a:gd name="connsiteX8" fmla="*/ 1304678 w 3416211"/>
              <a:gd name="connsiteY8" fmla="*/ 1277173 h 1447974"/>
              <a:gd name="connsiteX9" fmla="*/ 2828644 w 3416211"/>
              <a:gd name="connsiteY9" fmla="*/ 1447974 h 1447974"/>
              <a:gd name="connsiteX0" fmla="*/ 2619743 w 3416211"/>
              <a:gd name="connsiteY0" fmla="*/ 0 h 1447974"/>
              <a:gd name="connsiteX1" fmla="*/ 3104155 w 3416211"/>
              <a:gd name="connsiteY1" fmla="*/ 216953 h 1447974"/>
              <a:gd name="connsiteX2" fmla="*/ 3303161 w 3416211"/>
              <a:gd name="connsiteY2" fmla="*/ 425759 h 1447974"/>
              <a:gd name="connsiteX3" fmla="*/ 1289411 w 3416211"/>
              <a:gd name="connsiteY3" fmla="*/ 602692 h 1447974"/>
              <a:gd name="connsiteX4" fmla="*/ 5850 w 3416211"/>
              <a:gd name="connsiteY4" fmla="*/ 670075 h 1447974"/>
              <a:gd name="connsiteX5" fmla="*/ 978978 w 3416211"/>
              <a:gd name="connsiteY5" fmla="*/ 817247 h 1447974"/>
              <a:gd name="connsiteX6" fmla="*/ 981780 w 3416211"/>
              <a:gd name="connsiteY6" fmla="*/ 1078686 h 1447974"/>
              <a:gd name="connsiteX7" fmla="*/ 1304678 w 3416211"/>
              <a:gd name="connsiteY7" fmla="*/ 1277173 h 1447974"/>
              <a:gd name="connsiteX8" fmla="*/ 2828644 w 3416211"/>
              <a:gd name="connsiteY8" fmla="*/ 1447974 h 1447974"/>
              <a:gd name="connsiteX0" fmla="*/ 2619866 w 3416334"/>
              <a:gd name="connsiteY0" fmla="*/ 0 h 1447974"/>
              <a:gd name="connsiteX1" fmla="*/ 3104278 w 3416334"/>
              <a:gd name="connsiteY1" fmla="*/ 216953 h 1447974"/>
              <a:gd name="connsiteX2" fmla="*/ 3303284 w 3416334"/>
              <a:gd name="connsiteY2" fmla="*/ 425759 h 1447974"/>
              <a:gd name="connsiteX3" fmla="*/ 1289534 w 3416334"/>
              <a:gd name="connsiteY3" fmla="*/ 602692 h 1447974"/>
              <a:gd name="connsiteX4" fmla="*/ 5973 w 3416334"/>
              <a:gd name="connsiteY4" fmla="*/ 670075 h 1447974"/>
              <a:gd name="connsiteX5" fmla="*/ 979101 w 3416334"/>
              <a:gd name="connsiteY5" fmla="*/ 817247 h 1447974"/>
              <a:gd name="connsiteX6" fmla="*/ 1104086 w 3416334"/>
              <a:gd name="connsiteY6" fmla="*/ 1074214 h 1447974"/>
              <a:gd name="connsiteX7" fmla="*/ 1304801 w 3416334"/>
              <a:gd name="connsiteY7" fmla="*/ 1277173 h 1447974"/>
              <a:gd name="connsiteX8" fmla="*/ 2828767 w 3416334"/>
              <a:gd name="connsiteY8" fmla="*/ 1447974 h 1447974"/>
              <a:gd name="connsiteX0" fmla="*/ 2619866 w 3416334"/>
              <a:gd name="connsiteY0" fmla="*/ 0 h 1455847"/>
              <a:gd name="connsiteX1" fmla="*/ 3104278 w 3416334"/>
              <a:gd name="connsiteY1" fmla="*/ 216953 h 1455847"/>
              <a:gd name="connsiteX2" fmla="*/ 3303284 w 3416334"/>
              <a:gd name="connsiteY2" fmla="*/ 425759 h 1455847"/>
              <a:gd name="connsiteX3" fmla="*/ 1289534 w 3416334"/>
              <a:gd name="connsiteY3" fmla="*/ 602692 h 1455847"/>
              <a:gd name="connsiteX4" fmla="*/ 5973 w 3416334"/>
              <a:gd name="connsiteY4" fmla="*/ 670075 h 1455847"/>
              <a:gd name="connsiteX5" fmla="*/ 979101 w 3416334"/>
              <a:gd name="connsiteY5" fmla="*/ 817247 h 1455847"/>
              <a:gd name="connsiteX6" fmla="*/ 1104086 w 3416334"/>
              <a:gd name="connsiteY6" fmla="*/ 1074214 h 1455847"/>
              <a:gd name="connsiteX7" fmla="*/ 1304801 w 3416334"/>
              <a:gd name="connsiteY7" fmla="*/ 1277173 h 1455847"/>
              <a:gd name="connsiteX8" fmla="*/ 2828767 w 3416334"/>
              <a:gd name="connsiteY8" fmla="*/ 1447974 h 1455847"/>
              <a:gd name="connsiteX9" fmla="*/ 2984051 w 3416334"/>
              <a:gd name="connsiteY9" fmla="*/ 1426667 h 1455847"/>
              <a:gd name="connsiteX0" fmla="*/ 2619866 w 3513453"/>
              <a:gd name="connsiteY0" fmla="*/ 0 h 1450138"/>
              <a:gd name="connsiteX1" fmla="*/ 3104278 w 3513453"/>
              <a:gd name="connsiteY1" fmla="*/ 216953 h 1450138"/>
              <a:gd name="connsiteX2" fmla="*/ 3303284 w 3513453"/>
              <a:gd name="connsiteY2" fmla="*/ 425759 h 1450138"/>
              <a:gd name="connsiteX3" fmla="*/ 1289534 w 3513453"/>
              <a:gd name="connsiteY3" fmla="*/ 602692 h 1450138"/>
              <a:gd name="connsiteX4" fmla="*/ 5973 w 3513453"/>
              <a:gd name="connsiteY4" fmla="*/ 670075 h 1450138"/>
              <a:gd name="connsiteX5" fmla="*/ 979101 w 3513453"/>
              <a:gd name="connsiteY5" fmla="*/ 817247 h 1450138"/>
              <a:gd name="connsiteX6" fmla="*/ 1104086 w 3513453"/>
              <a:gd name="connsiteY6" fmla="*/ 1074214 h 1450138"/>
              <a:gd name="connsiteX7" fmla="*/ 1304801 w 3513453"/>
              <a:gd name="connsiteY7" fmla="*/ 1277173 h 1450138"/>
              <a:gd name="connsiteX8" fmla="*/ 2828767 w 3513453"/>
              <a:gd name="connsiteY8" fmla="*/ 1447974 h 1450138"/>
              <a:gd name="connsiteX9" fmla="*/ 3513453 w 3513453"/>
              <a:gd name="connsiteY9" fmla="*/ 1270135 h 1450138"/>
              <a:gd name="connsiteX0" fmla="*/ 2619866 w 3513453"/>
              <a:gd name="connsiteY0" fmla="*/ 0 h 1419201"/>
              <a:gd name="connsiteX1" fmla="*/ 3104278 w 3513453"/>
              <a:gd name="connsiteY1" fmla="*/ 216953 h 1419201"/>
              <a:gd name="connsiteX2" fmla="*/ 3303284 w 3513453"/>
              <a:gd name="connsiteY2" fmla="*/ 425759 h 1419201"/>
              <a:gd name="connsiteX3" fmla="*/ 1289534 w 3513453"/>
              <a:gd name="connsiteY3" fmla="*/ 602692 h 1419201"/>
              <a:gd name="connsiteX4" fmla="*/ 5973 w 3513453"/>
              <a:gd name="connsiteY4" fmla="*/ 670075 h 1419201"/>
              <a:gd name="connsiteX5" fmla="*/ 979101 w 3513453"/>
              <a:gd name="connsiteY5" fmla="*/ 817247 h 1419201"/>
              <a:gd name="connsiteX6" fmla="*/ 1104086 w 3513453"/>
              <a:gd name="connsiteY6" fmla="*/ 1074214 h 1419201"/>
              <a:gd name="connsiteX7" fmla="*/ 1304801 w 3513453"/>
              <a:gd name="connsiteY7" fmla="*/ 1277173 h 1419201"/>
              <a:gd name="connsiteX8" fmla="*/ 2788044 w 3513453"/>
              <a:gd name="connsiteY8" fmla="*/ 1416668 h 1419201"/>
              <a:gd name="connsiteX9" fmla="*/ 3513453 w 3513453"/>
              <a:gd name="connsiteY9" fmla="*/ 1270135 h 1419201"/>
              <a:gd name="connsiteX0" fmla="*/ 2619866 w 3513453"/>
              <a:gd name="connsiteY0" fmla="*/ 0 h 1416669"/>
              <a:gd name="connsiteX1" fmla="*/ 3104278 w 3513453"/>
              <a:gd name="connsiteY1" fmla="*/ 216953 h 1416669"/>
              <a:gd name="connsiteX2" fmla="*/ 3303284 w 3513453"/>
              <a:gd name="connsiteY2" fmla="*/ 425759 h 1416669"/>
              <a:gd name="connsiteX3" fmla="*/ 1289534 w 3513453"/>
              <a:gd name="connsiteY3" fmla="*/ 602692 h 1416669"/>
              <a:gd name="connsiteX4" fmla="*/ 5973 w 3513453"/>
              <a:gd name="connsiteY4" fmla="*/ 670075 h 1416669"/>
              <a:gd name="connsiteX5" fmla="*/ 979101 w 3513453"/>
              <a:gd name="connsiteY5" fmla="*/ 817247 h 1416669"/>
              <a:gd name="connsiteX6" fmla="*/ 1104086 w 3513453"/>
              <a:gd name="connsiteY6" fmla="*/ 1074214 h 1416669"/>
              <a:gd name="connsiteX7" fmla="*/ 1304801 w 3513453"/>
              <a:gd name="connsiteY7" fmla="*/ 1277173 h 1416669"/>
              <a:gd name="connsiteX8" fmla="*/ 2788044 w 3513453"/>
              <a:gd name="connsiteY8" fmla="*/ 1416668 h 1416669"/>
              <a:gd name="connsiteX9" fmla="*/ 3513453 w 3513453"/>
              <a:gd name="connsiteY9" fmla="*/ 1270135 h 1416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3453" h="1416669" extrusionOk="0">
                <a:moveTo>
                  <a:pt x="2619866" y="0"/>
                </a:moveTo>
                <a:cubicBezTo>
                  <a:pt x="2715356" y="42431"/>
                  <a:pt x="2990375" y="145993"/>
                  <a:pt x="3104278" y="216953"/>
                </a:cubicBezTo>
                <a:cubicBezTo>
                  <a:pt x="3218181" y="287913"/>
                  <a:pt x="3605741" y="361469"/>
                  <a:pt x="3303284" y="425759"/>
                </a:cubicBezTo>
                <a:cubicBezTo>
                  <a:pt x="3000827" y="490049"/>
                  <a:pt x="1839086" y="561973"/>
                  <a:pt x="1289534" y="602692"/>
                </a:cubicBezTo>
                <a:cubicBezTo>
                  <a:pt x="739982" y="643411"/>
                  <a:pt x="169528" y="606418"/>
                  <a:pt x="5973" y="670075"/>
                </a:cubicBezTo>
                <a:cubicBezTo>
                  <a:pt x="-80458" y="705834"/>
                  <a:pt x="796082" y="749890"/>
                  <a:pt x="979101" y="817247"/>
                </a:cubicBezTo>
                <a:cubicBezTo>
                  <a:pt x="1162120" y="884604"/>
                  <a:pt x="1049803" y="997560"/>
                  <a:pt x="1104086" y="1074214"/>
                </a:cubicBezTo>
                <a:cubicBezTo>
                  <a:pt x="1158369" y="1150868"/>
                  <a:pt x="996990" y="1215625"/>
                  <a:pt x="1304801" y="1277173"/>
                </a:cubicBezTo>
                <a:cubicBezTo>
                  <a:pt x="1641289" y="1349479"/>
                  <a:pt x="2594276" y="1382099"/>
                  <a:pt x="2788044" y="1416668"/>
                </a:cubicBezTo>
                <a:cubicBezTo>
                  <a:pt x="2823580" y="1401334"/>
                  <a:pt x="3481102" y="1274574"/>
                  <a:pt x="3513453" y="1270135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250;p7">
            <a:extLst>
              <a:ext uri="{FF2B5EF4-FFF2-40B4-BE49-F238E27FC236}">
                <a16:creationId xmlns:a16="http://schemas.microsoft.com/office/drawing/2014/main" id="{B810F2E5-6889-F6A4-7971-BB9303C6386B}"/>
              </a:ext>
            </a:extLst>
          </p:cNvPr>
          <p:cNvSpPr/>
          <p:nvPr/>
        </p:nvSpPr>
        <p:spPr>
          <a:xfrm>
            <a:off x="2506061" y="1891322"/>
            <a:ext cx="1035255" cy="841991"/>
          </a:xfrm>
          <a:custGeom>
            <a:avLst/>
            <a:gdLst>
              <a:gd name="connsiteX0" fmla="*/ 147391 w 703919"/>
              <a:gd name="connsiteY0" fmla="*/ 1804109 h 1804109"/>
              <a:gd name="connsiteX1" fmla="*/ 351880 w 703919"/>
              <a:gd name="connsiteY1" fmla="*/ 1759449 h 1804109"/>
              <a:gd name="connsiteX2" fmla="*/ 386205 w 703919"/>
              <a:gd name="connsiteY2" fmla="*/ 1449177 h 1804109"/>
              <a:gd name="connsiteX3" fmla="*/ 360459 w 703919"/>
              <a:gd name="connsiteY3" fmla="*/ 1170727 h 1804109"/>
              <a:gd name="connsiteX4" fmla="*/ 259171 w 703919"/>
              <a:gd name="connsiteY4" fmla="*/ 959462 h 1804109"/>
              <a:gd name="connsiteX5" fmla="*/ 2916 w 703919"/>
              <a:gd name="connsiteY5" fmla="*/ 921696 h 1804109"/>
              <a:gd name="connsiteX6" fmla="*/ 489178 w 703919"/>
              <a:gd name="connsiteY6" fmla="*/ 534268 h 1804109"/>
              <a:gd name="connsiteX7" fmla="*/ 543662 w 703919"/>
              <a:gd name="connsiteY7" fmla="*/ 151332 h 1804109"/>
              <a:gd name="connsiteX8" fmla="*/ 703704 w 703919"/>
              <a:gd name="connsiteY8" fmla="*/ 9191 h 1804109"/>
              <a:gd name="connsiteX9" fmla="*/ 451840 w 703919"/>
              <a:gd name="connsiteY9" fmla="*/ 178639 h 1804109"/>
              <a:gd name="connsiteX0" fmla="*/ 147391 w 703881"/>
              <a:gd name="connsiteY0" fmla="*/ 1804109 h 1804109"/>
              <a:gd name="connsiteX1" fmla="*/ 351880 w 703881"/>
              <a:gd name="connsiteY1" fmla="*/ 1759449 h 1804109"/>
              <a:gd name="connsiteX2" fmla="*/ 386205 w 703881"/>
              <a:gd name="connsiteY2" fmla="*/ 1449177 h 1804109"/>
              <a:gd name="connsiteX3" fmla="*/ 360459 w 703881"/>
              <a:gd name="connsiteY3" fmla="*/ 1170727 h 1804109"/>
              <a:gd name="connsiteX4" fmla="*/ 259171 w 703881"/>
              <a:gd name="connsiteY4" fmla="*/ 959462 h 1804109"/>
              <a:gd name="connsiteX5" fmla="*/ 2916 w 703881"/>
              <a:gd name="connsiteY5" fmla="*/ 921696 h 1804109"/>
              <a:gd name="connsiteX6" fmla="*/ 489178 w 703881"/>
              <a:gd name="connsiteY6" fmla="*/ 534268 h 1804109"/>
              <a:gd name="connsiteX7" fmla="*/ 513935 w 703881"/>
              <a:gd name="connsiteY7" fmla="*/ 115167 h 1804109"/>
              <a:gd name="connsiteX8" fmla="*/ 703704 w 703881"/>
              <a:gd name="connsiteY8" fmla="*/ 9191 h 1804109"/>
              <a:gd name="connsiteX9" fmla="*/ 451840 w 703881"/>
              <a:gd name="connsiteY9" fmla="*/ 178639 h 1804109"/>
              <a:gd name="connsiteX0" fmla="*/ 147391 w 703944"/>
              <a:gd name="connsiteY0" fmla="*/ 1804109 h 1804109"/>
              <a:gd name="connsiteX1" fmla="*/ 351880 w 703944"/>
              <a:gd name="connsiteY1" fmla="*/ 1759449 h 1804109"/>
              <a:gd name="connsiteX2" fmla="*/ 386205 w 703944"/>
              <a:gd name="connsiteY2" fmla="*/ 1449177 h 1804109"/>
              <a:gd name="connsiteX3" fmla="*/ 360459 w 703944"/>
              <a:gd name="connsiteY3" fmla="*/ 1170727 h 1804109"/>
              <a:gd name="connsiteX4" fmla="*/ 259171 w 703944"/>
              <a:gd name="connsiteY4" fmla="*/ 959462 h 1804109"/>
              <a:gd name="connsiteX5" fmla="*/ 2916 w 703944"/>
              <a:gd name="connsiteY5" fmla="*/ 921696 h 1804109"/>
              <a:gd name="connsiteX6" fmla="*/ 489178 w 703944"/>
              <a:gd name="connsiteY6" fmla="*/ 534268 h 1804109"/>
              <a:gd name="connsiteX7" fmla="*/ 513935 w 703944"/>
              <a:gd name="connsiteY7" fmla="*/ 115167 h 1804109"/>
              <a:gd name="connsiteX8" fmla="*/ 703704 w 703944"/>
              <a:gd name="connsiteY8" fmla="*/ 9191 h 1804109"/>
              <a:gd name="connsiteX9" fmla="*/ 451840 w 703944"/>
              <a:gd name="connsiteY9" fmla="*/ 178639 h 1804109"/>
              <a:gd name="connsiteX0" fmla="*/ 147913 w 704406"/>
              <a:gd name="connsiteY0" fmla="*/ 1804109 h 1804109"/>
              <a:gd name="connsiteX1" fmla="*/ 352402 w 704406"/>
              <a:gd name="connsiteY1" fmla="*/ 1759449 h 1804109"/>
              <a:gd name="connsiteX2" fmla="*/ 386727 w 704406"/>
              <a:gd name="connsiteY2" fmla="*/ 1449177 h 1804109"/>
              <a:gd name="connsiteX3" fmla="*/ 360981 w 704406"/>
              <a:gd name="connsiteY3" fmla="*/ 1170727 h 1804109"/>
              <a:gd name="connsiteX4" fmla="*/ 259693 w 704406"/>
              <a:gd name="connsiteY4" fmla="*/ 959462 h 1804109"/>
              <a:gd name="connsiteX5" fmla="*/ 3438 w 704406"/>
              <a:gd name="connsiteY5" fmla="*/ 921696 h 1804109"/>
              <a:gd name="connsiteX6" fmla="*/ 464928 w 704406"/>
              <a:gd name="connsiteY6" fmla="*/ 539434 h 1804109"/>
              <a:gd name="connsiteX7" fmla="*/ 514457 w 704406"/>
              <a:gd name="connsiteY7" fmla="*/ 115167 h 1804109"/>
              <a:gd name="connsiteX8" fmla="*/ 704226 w 704406"/>
              <a:gd name="connsiteY8" fmla="*/ 9191 h 1804109"/>
              <a:gd name="connsiteX9" fmla="*/ 452362 w 704406"/>
              <a:gd name="connsiteY9" fmla="*/ 178639 h 1804109"/>
              <a:gd name="connsiteX0" fmla="*/ 147688 w 704181"/>
              <a:gd name="connsiteY0" fmla="*/ 1804109 h 1804109"/>
              <a:gd name="connsiteX1" fmla="*/ 352177 w 704181"/>
              <a:gd name="connsiteY1" fmla="*/ 1759449 h 1804109"/>
              <a:gd name="connsiteX2" fmla="*/ 386502 w 704181"/>
              <a:gd name="connsiteY2" fmla="*/ 1449177 h 1804109"/>
              <a:gd name="connsiteX3" fmla="*/ 360756 w 704181"/>
              <a:gd name="connsiteY3" fmla="*/ 1170727 h 1804109"/>
              <a:gd name="connsiteX4" fmla="*/ 250021 w 704181"/>
              <a:gd name="connsiteY4" fmla="*/ 1074788 h 1804109"/>
              <a:gd name="connsiteX5" fmla="*/ 259468 w 704181"/>
              <a:gd name="connsiteY5" fmla="*/ 959462 h 1804109"/>
              <a:gd name="connsiteX6" fmla="*/ 3213 w 704181"/>
              <a:gd name="connsiteY6" fmla="*/ 921696 h 1804109"/>
              <a:gd name="connsiteX7" fmla="*/ 464703 w 704181"/>
              <a:gd name="connsiteY7" fmla="*/ 539434 h 1804109"/>
              <a:gd name="connsiteX8" fmla="*/ 514232 w 704181"/>
              <a:gd name="connsiteY8" fmla="*/ 115167 h 1804109"/>
              <a:gd name="connsiteX9" fmla="*/ 704001 w 704181"/>
              <a:gd name="connsiteY9" fmla="*/ 9191 h 1804109"/>
              <a:gd name="connsiteX10" fmla="*/ 452137 w 704181"/>
              <a:gd name="connsiteY10" fmla="*/ 178639 h 1804109"/>
              <a:gd name="connsiteX0" fmla="*/ 147688 w 704181"/>
              <a:gd name="connsiteY0" fmla="*/ 1804109 h 1804109"/>
              <a:gd name="connsiteX1" fmla="*/ 352177 w 704181"/>
              <a:gd name="connsiteY1" fmla="*/ 1759449 h 1804109"/>
              <a:gd name="connsiteX2" fmla="*/ 386502 w 704181"/>
              <a:gd name="connsiteY2" fmla="*/ 1449177 h 1804109"/>
              <a:gd name="connsiteX3" fmla="*/ 335984 w 704181"/>
              <a:gd name="connsiteY3" fmla="*/ 1175894 h 1804109"/>
              <a:gd name="connsiteX4" fmla="*/ 250021 w 704181"/>
              <a:gd name="connsiteY4" fmla="*/ 1074788 h 1804109"/>
              <a:gd name="connsiteX5" fmla="*/ 259468 w 704181"/>
              <a:gd name="connsiteY5" fmla="*/ 959462 h 1804109"/>
              <a:gd name="connsiteX6" fmla="*/ 3213 w 704181"/>
              <a:gd name="connsiteY6" fmla="*/ 921696 h 1804109"/>
              <a:gd name="connsiteX7" fmla="*/ 464703 w 704181"/>
              <a:gd name="connsiteY7" fmla="*/ 539434 h 1804109"/>
              <a:gd name="connsiteX8" fmla="*/ 514232 w 704181"/>
              <a:gd name="connsiteY8" fmla="*/ 115167 h 1804109"/>
              <a:gd name="connsiteX9" fmla="*/ 704001 w 704181"/>
              <a:gd name="connsiteY9" fmla="*/ 9191 h 1804109"/>
              <a:gd name="connsiteX10" fmla="*/ 452137 w 704181"/>
              <a:gd name="connsiteY10" fmla="*/ 178639 h 1804109"/>
              <a:gd name="connsiteX0" fmla="*/ 147688 w 704181"/>
              <a:gd name="connsiteY0" fmla="*/ 1804109 h 1804109"/>
              <a:gd name="connsiteX1" fmla="*/ 352177 w 704181"/>
              <a:gd name="connsiteY1" fmla="*/ 1759449 h 1804109"/>
              <a:gd name="connsiteX2" fmla="*/ 351821 w 704181"/>
              <a:gd name="connsiteY2" fmla="*/ 1480176 h 1804109"/>
              <a:gd name="connsiteX3" fmla="*/ 335984 w 704181"/>
              <a:gd name="connsiteY3" fmla="*/ 1175894 h 1804109"/>
              <a:gd name="connsiteX4" fmla="*/ 250021 w 704181"/>
              <a:gd name="connsiteY4" fmla="*/ 1074788 h 1804109"/>
              <a:gd name="connsiteX5" fmla="*/ 259468 w 704181"/>
              <a:gd name="connsiteY5" fmla="*/ 959462 h 1804109"/>
              <a:gd name="connsiteX6" fmla="*/ 3213 w 704181"/>
              <a:gd name="connsiteY6" fmla="*/ 921696 h 1804109"/>
              <a:gd name="connsiteX7" fmla="*/ 464703 w 704181"/>
              <a:gd name="connsiteY7" fmla="*/ 539434 h 1804109"/>
              <a:gd name="connsiteX8" fmla="*/ 514232 w 704181"/>
              <a:gd name="connsiteY8" fmla="*/ 115167 h 1804109"/>
              <a:gd name="connsiteX9" fmla="*/ 704001 w 704181"/>
              <a:gd name="connsiteY9" fmla="*/ 9191 h 1804109"/>
              <a:gd name="connsiteX10" fmla="*/ 452137 w 704181"/>
              <a:gd name="connsiteY10" fmla="*/ 178639 h 1804109"/>
              <a:gd name="connsiteX0" fmla="*/ 147688 w 704181"/>
              <a:gd name="connsiteY0" fmla="*/ 1804109 h 1804109"/>
              <a:gd name="connsiteX1" fmla="*/ 352177 w 704181"/>
              <a:gd name="connsiteY1" fmla="*/ 1759449 h 1804109"/>
              <a:gd name="connsiteX2" fmla="*/ 351821 w 704181"/>
              <a:gd name="connsiteY2" fmla="*/ 1480176 h 1804109"/>
              <a:gd name="connsiteX3" fmla="*/ 335984 w 704181"/>
              <a:gd name="connsiteY3" fmla="*/ 1175894 h 1804109"/>
              <a:gd name="connsiteX4" fmla="*/ 250021 w 704181"/>
              <a:gd name="connsiteY4" fmla="*/ 1074788 h 1804109"/>
              <a:gd name="connsiteX5" fmla="*/ 259468 w 704181"/>
              <a:gd name="connsiteY5" fmla="*/ 959462 h 1804109"/>
              <a:gd name="connsiteX6" fmla="*/ 3213 w 704181"/>
              <a:gd name="connsiteY6" fmla="*/ 921696 h 1804109"/>
              <a:gd name="connsiteX7" fmla="*/ 464703 w 704181"/>
              <a:gd name="connsiteY7" fmla="*/ 539434 h 1804109"/>
              <a:gd name="connsiteX8" fmla="*/ 514232 w 704181"/>
              <a:gd name="connsiteY8" fmla="*/ 115167 h 1804109"/>
              <a:gd name="connsiteX9" fmla="*/ 704001 w 704181"/>
              <a:gd name="connsiteY9" fmla="*/ 9191 h 1804109"/>
              <a:gd name="connsiteX10" fmla="*/ 452137 w 704181"/>
              <a:gd name="connsiteY10" fmla="*/ 178639 h 1804109"/>
              <a:gd name="connsiteX0" fmla="*/ 152593 w 709086"/>
              <a:gd name="connsiteY0" fmla="*/ 1804109 h 1804109"/>
              <a:gd name="connsiteX1" fmla="*/ 357082 w 709086"/>
              <a:gd name="connsiteY1" fmla="*/ 1759449 h 1804109"/>
              <a:gd name="connsiteX2" fmla="*/ 356726 w 709086"/>
              <a:gd name="connsiteY2" fmla="*/ 1480176 h 1804109"/>
              <a:gd name="connsiteX3" fmla="*/ 340889 w 709086"/>
              <a:gd name="connsiteY3" fmla="*/ 1175894 h 1804109"/>
              <a:gd name="connsiteX4" fmla="*/ 254926 w 709086"/>
              <a:gd name="connsiteY4" fmla="*/ 1074788 h 1804109"/>
              <a:gd name="connsiteX5" fmla="*/ 264373 w 709086"/>
              <a:gd name="connsiteY5" fmla="*/ 959462 h 1804109"/>
              <a:gd name="connsiteX6" fmla="*/ 3164 w 709086"/>
              <a:gd name="connsiteY6" fmla="*/ 901031 h 1804109"/>
              <a:gd name="connsiteX7" fmla="*/ 469608 w 709086"/>
              <a:gd name="connsiteY7" fmla="*/ 539434 h 1804109"/>
              <a:gd name="connsiteX8" fmla="*/ 519137 w 709086"/>
              <a:gd name="connsiteY8" fmla="*/ 115167 h 1804109"/>
              <a:gd name="connsiteX9" fmla="*/ 708906 w 709086"/>
              <a:gd name="connsiteY9" fmla="*/ 9191 h 1804109"/>
              <a:gd name="connsiteX10" fmla="*/ 457042 w 709086"/>
              <a:gd name="connsiteY10" fmla="*/ 178639 h 1804109"/>
              <a:gd name="connsiteX0" fmla="*/ 149635 w 706128"/>
              <a:gd name="connsiteY0" fmla="*/ 1804109 h 1804109"/>
              <a:gd name="connsiteX1" fmla="*/ 354124 w 706128"/>
              <a:gd name="connsiteY1" fmla="*/ 1759449 h 1804109"/>
              <a:gd name="connsiteX2" fmla="*/ 353768 w 706128"/>
              <a:gd name="connsiteY2" fmla="*/ 1480176 h 1804109"/>
              <a:gd name="connsiteX3" fmla="*/ 337931 w 706128"/>
              <a:gd name="connsiteY3" fmla="*/ 1175894 h 1804109"/>
              <a:gd name="connsiteX4" fmla="*/ 251968 w 706128"/>
              <a:gd name="connsiteY4" fmla="*/ 1074788 h 1804109"/>
              <a:gd name="connsiteX5" fmla="*/ 261415 w 706128"/>
              <a:gd name="connsiteY5" fmla="*/ 959462 h 1804109"/>
              <a:gd name="connsiteX6" fmla="*/ 206 w 706128"/>
              <a:gd name="connsiteY6" fmla="*/ 901031 h 1804109"/>
              <a:gd name="connsiteX7" fmla="*/ 222242 w 706128"/>
              <a:gd name="connsiteY7" fmla="*/ 702807 h 1804109"/>
              <a:gd name="connsiteX8" fmla="*/ 466650 w 706128"/>
              <a:gd name="connsiteY8" fmla="*/ 539434 h 1804109"/>
              <a:gd name="connsiteX9" fmla="*/ 516179 w 706128"/>
              <a:gd name="connsiteY9" fmla="*/ 115167 h 1804109"/>
              <a:gd name="connsiteX10" fmla="*/ 705948 w 706128"/>
              <a:gd name="connsiteY10" fmla="*/ 9191 h 1804109"/>
              <a:gd name="connsiteX11" fmla="*/ 454084 w 706128"/>
              <a:gd name="connsiteY11" fmla="*/ 178639 h 1804109"/>
              <a:gd name="connsiteX0" fmla="*/ 149454 w 705947"/>
              <a:gd name="connsiteY0" fmla="*/ 1804109 h 1804109"/>
              <a:gd name="connsiteX1" fmla="*/ 353943 w 705947"/>
              <a:gd name="connsiteY1" fmla="*/ 1759449 h 1804109"/>
              <a:gd name="connsiteX2" fmla="*/ 353587 w 705947"/>
              <a:gd name="connsiteY2" fmla="*/ 1480176 h 1804109"/>
              <a:gd name="connsiteX3" fmla="*/ 337750 w 705947"/>
              <a:gd name="connsiteY3" fmla="*/ 1175894 h 1804109"/>
              <a:gd name="connsiteX4" fmla="*/ 251787 w 705947"/>
              <a:gd name="connsiteY4" fmla="*/ 1074788 h 1804109"/>
              <a:gd name="connsiteX5" fmla="*/ 261234 w 705947"/>
              <a:gd name="connsiteY5" fmla="*/ 959462 h 1804109"/>
              <a:gd name="connsiteX6" fmla="*/ 25 w 705947"/>
              <a:gd name="connsiteY6" fmla="*/ 901031 h 1804109"/>
              <a:gd name="connsiteX7" fmla="*/ 246834 w 705947"/>
              <a:gd name="connsiteY7" fmla="*/ 728639 h 1804109"/>
              <a:gd name="connsiteX8" fmla="*/ 466469 w 705947"/>
              <a:gd name="connsiteY8" fmla="*/ 539434 h 1804109"/>
              <a:gd name="connsiteX9" fmla="*/ 515998 w 705947"/>
              <a:gd name="connsiteY9" fmla="*/ 115167 h 1804109"/>
              <a:gd name="connsiteX10" fmla="*/ 705767 w 705947"/>
              <a:gd name="connsiteY10" fmla="*/ 9191 h 1804109"/>
              <a:gd name="connsiteX11" fmla="*/ 453903 w 705947"/>
              <a:gd name="connsiteY11" fmla="*/ 178639 h 1804109"/>
              <a:gd name="connsiteX0" fmla="*/ 149453 w 705946"/>
              <a:gd name="connsiteY0" fmla="*/ 1804109 h 1804109"/>
              <a:gd name="connsiteX1" fmla="*/ 353942 w 705946"/>
              <a:gd name="connsiteY1" fmla="*/ 1759449 h 1804109"/>
              <a:gd name="connsiteX2" fmla="*/ 353586 w 705946"/>
              <a:gd name="connsiteY2" fmla="*/ 1480176 h 1804109"/>
              <a:gd name="connsiteX3" fmla="*/ 337749 w 705946"/>
              <a:gd name="connsiteY3" fmla="*/ 1175894 h 1804109"/>
              <a:gd name="connsiteX4" fmla="*/ 251786 w 705946"/>
              <a:gd name="connsiteY4" fmla="*/ 1074788 h 1804109"/>
              <a:gd name="connsiteX5" fmla="*/ 261233 w 705946"/>
              <a:gd name="connsiteY5" fmla="*/ 959462 h 1804109"/>
              <a:gd name="connsiteX6" fmla="*/ 24 w 705946"/>
              <a:gd name="connsiteY6" fmla="*/ 901031 h 1804109"/>
              <a:gd name="connsiteX7" fmla="*/ 246833 w 705946"/>
              <a:gd name="connsiteY7" fmla="*/ 728639 h 1804109"/>
              <a:gd name="connsiteX8" fmla="*/ 420238 w 705946"/>
              <a:gd name="connsiteY8" fmla="*/ 614978 h 1804109"/>
              <a:gd name="connsiteX9" fmla="*/ 466468 w 705946"/>
              <a:gd name="connsiteY9" fmla="*/ 539434 h 1804109"/>
              <a:gd name="connsiteX10" fmla="*/ 515997 w 705946"/>
              <a:gd name="connsiteY10" fmla="*/ 115167 h 1804109"/>
              <a:gd name="connsiteX11" fmla="*/ 705766 w 705946"/>
              <a:gd name="connsiteY11" fmla="*/ 9191 h 1804109"/>
              <a:gd name="connsiteX12" fmla="*/ 453902 w 705946"/>
              <a:gd name="connsiteY12" fmla="*/ 178639 h 1804109"/>
              <a:gd name="connsiteX0" fmla="*/ 149453 w 705946"/>
              <a:gd name="connsiteY0" fmla="*/ 1804109 h 1804109"/>
              <a:gd name="connsiteX1" fmla="*/ 353942 w 705946"/>
              <a:gd name="connsiteY1" fmla="*/ 1759449 h 1804109"/>
              <a:gd name="connsiteX2" fmla="*/ 353586 w 705946"/>
              <a:gd name="connsiteY2" fmla="*/ 1480176 h 1804109"/>
              <a:gd name="connsiteX3" fmla="*/ 337749 w 705946"/>
              <a:gd name="connsiteY3" fmla="*/ 1175894 h 1804109"/>
              <a:gd name="connsiteX4" fmla="*/ 251786 w 705946"/>
              <a:gd name="connsiteY4" fmla="*/ 1074788 h 1804109"/>
              <a:gd name="connsiteX5" fmla="*/ 261233 w 705946"/>
              <a:gd name="connsiteY5" fmla="*/ 959462 h 1804109"/>
              <a:gd name="connsiteX6" fmla="*/ 24 w 705946"/>
              <a:gd name="connsiteY6" fmla="*/ 901031 h 1804109"/>
              <a:gd name="connsiteX7" fmla="*/ 246833 w 705946"/>
              <a:gd name="connsiteY7" fmla="*/ 728639 h 1804109"/>
              <a:gd name="connsiteX8" fmla="*/ 390511 w 705946"/>
              <a:gd name="connsiteY8" fmla="*/ 589146 h 1804109"/>
              <a:gd name="connsiteX9" fmla="*/ 466468 w 705946"/>
              <a:gd name="connsiteY9" fmla="*/ 539434 h 1804109"/>
              <a:gd name="connsiteX10" fmla="*/ 515997 w 705946"/>
              <a:gd name="connsiteY10" fmla="*/ 115167 h 1804109"/>
              <a:gd name="connsiteX11" fmla="*/ 705766 w 705946"/>
              <a:gd name="connsiteY11" fmla="*/ 9191 h 1804109"/>
              <a:gd name="connsiteX12" fmla="*/ 453902 w 705946"/>
              <a:gd name="connsiteY12" fmla="*/ 178639 h 1804109"/>
              <a:gd name="connsiteX0" fmla="*/ 149453 w 705944"/>
              <a:gd name="connsiteY0" fmla="*/ 1804109 h 1804109"/>
              <a:gd name="connsiteX1" fmla="*/ 353942 w 705944"/>
              <a:gd name="connsiteY1" fmla="*/ 1759449 h 1804109"/>
              <a:gd name="connsiteX2" fmla="*/ 353586 w 705944"/>
              <a:gd name="connsiteY2" fmla="*/ 1480176 h 1804109"/>
              <a:gd name="connsiteX3" fmla="*/ 337749 w 705944"/>
              <a:gd name="connsiteY3" fmla="*/ 1175894 h 1804109"/>
              <a:gd name="connsiteX4" fmla="*/ 251786 w 705944"/>
              <a:gd name="connsiteY4" fmla="*/ 1074788 h 1804109"/>
              <a:gd name="connsiteX5" fmla="*/ 261233 w 705944"/>
              <a:gd name="connsiteY5" fmla="*/ 959462 h 1804109"/>
              <a:gd name="connsiteX6" fmla="*/ 24 w 705944"/>
              <a:gd name="connsiteY6" fmla="*/ 901031 h 1804109"/>
              <a:gd name="connsiteX7" fmla="*/ 246833 w 705944"/>
              <a:gd name="connsiteY7" fmla="*/ 728639 h 1804109"/>
              <a:gd name="connsiteX8" fmla="*/ 390511 w 705944"/>
              <a:gd name="connsiteY8" fmla="*/ 589146 h 1804109"/>
              <a:gd name="connsiteX9" fmla="*/ 466468 w 705944"/>
              <a:gd name="connsiteY9" fmla="*/ 539434 h 1804109"/>
              <a:gd name="connsiteX10" fmla="*/ 479691 w 705944"/>
              <a:gd name="connsiteY10" fmla="*/ 315327 h 1804109"/>
              <a:gd name="connsiteX11" fmla="*/ 515997 w 705944"/>
              <a:gd name="connsiteY11" fmla="*/ 115167 h 1804109"/>
              <a:gd name="connsiteX12" fmla="*/ 705766 w 705944"/>
              <a:gd name="connsiteY12" fmla="*/ 9191 h 1804109"/>
              <a:gd name="connsiteX13" fmla="*/ 453902 w 705944"/>
              <a:gd name="connsiteY13" fmla="*/ 178639 h 1804109"/>
              <a:gd name="connsiteX0" fmla="*/ 149453 w 705935"/>
              <a:gd name="connsiteY0" fmla="*/ 1804109 h 1804109"/>
              <a:gd name="connsiteX1" fmla="*/ 353942 w 705935"/>
              <a:gd name="connsiteY1" fmla="*/ 1759449 h 1804109"/>
              <a:gd name="connsiteX2" fmla="*/ 353586 w 705935"/>
              <a:gd name="connsiteY2" fmla="*/ 1480176 h 1804109"/>
              <a:gd name="connsiteX3" fmla="*/ 337749 w 705935"/>
              <a:gd name="connsiteY3" fmla="*/ 1175894 h 1804109"/>
              <a:gd name="connsiteX4" fmla="*/ 251786 w 705935"/>
              <a:gd name="connsiteY4" fmla="*/ 1074788 h 1804109"/>
              <a:gd name="connsiteX5" fmla="*/ 261233 w 705935"/>
              <a:gd name="connsiteY5" fmla="*/ 959462 h 1804109"/>
              <a:gd name="connsiteX6" fmla="*/ 24 w 705935"/>
              <a:gd name="connsiteY6" fmla="*/ 901031 h 1804109"/>
              <a:gd name="connsiteX7" fmla="*/ 246833 w 705935"/>
              <a:gd name="connsiteY7" fmla="*/ 728639 h 1804109"/>
              <a:gd name="connsiteX8" fmla="*/ 390511 w 705935"/>
              <a:gd name="connsiteY8" fmla="*/ 589146 h 1804109"/>
              <a:gd name="connsiteX9" fmla="*/ 466468 w 705935"/>
              <a:gd name="connsiteY9" fmla="*/ 539434 h 1804109"/>
              <a:gd name="connsiteX10" fmla="*/ 529236 w 705935"/>
              <a:gd name="connsiteY10" fmla="*/ 299828 h 1804109"/>
              <a:gd name="connsiteX11" fmla="*/ 515997 w 705935"/>
              <a:gd name="connsiteY11" fmla="*/ 115167 h 1804109"/>
              <a:gd name="connsiteX12" fmla="*/ 705766 w 705935"/>
              <a:gd name="connsiteY12" fmla="*/ 9191 h 1804109"/>
              <a:gd name="connsiteX13" fmla="*/ 453902 w 705935"/>
              <a:gd name="connsiteY13" fmla="*/ 178639 h 1804109"/>
              <a:gd name="connsiteX0" fmla="*/ 149453 w 705910"/>
              <a:gd name="connsiteY0" fmla="*/ 1804109 h 1804109"/>
              <a:gd name="connsiteX1" fmla="*/ 353942 w 705910"/>
              <a:gd name="connsiteY1" fmla="*/ 1759449 h 1804109"/>
              <a:gd name="connsiteX2" fmla="*/ 353586 w 705910"/>
              <a:gd name="connsiteY2" fmla="*/ 1480176 h 1804109"/>
              <a:gd name="connsiteX3" fmla="*/ 337749 w 705910"/>
              <a:gd name="connsiteY3" fmla="*/ 1175894 h 1804109"/>
              <a:gd name="connsiteX4" fmla="*/ 251786 w 705910"/>
              <a:gd name="connsiteY4" fmla="*/ 1074788 h 1804109"/>
              <a:gd name="connsiteX5" fmla="*/ 261233 w 705910"/>
              <a:gd name="connsiteY5" fmla="*/ 959462 h 1804109"/>
              <a:gd name="connsiteX6" fmla="*/ 24 w 705910"/>
              <a:gd name="connsiteY6" fmla="*/ 901031 h 1804109"/>
              <a:gd name="connsiteX7" fmla="*/ 246833 w 705910"/>
              <a:gd name="connsiteY7" fmla="*/ 728639 h 1804109"/>
              <a:gd name="connsiteX8" fmla="*/ 390511 w 705910"/>
              <a:gd name="connsiteY8" fmla="*/ 589146 h 1804109"/>
              <a:gd name="connsiteX9" fmla="*/ 466468 w 705910"/>
              <a:gd name="connsiteY9" fmla="*/ 539434 h 1804109"/>
              <a:gd name="connsiteX10" fmla="*/ 529236 w 705910"/>
              <a:gd name="connsiteY10" fmla="*/ 299828 h 1804109"/>
              <a:gd name="connsiteX11" fmla="*/ 486270 w 705910"/>
              <a:gd name="connsiteY11" fmla="*/ 146166 h 1804109"/>
              <a:gd name="connsiteX12" fmla="*/ 705766 w 705910"/>
              <a:gd name="connsiteY12" fmla="*/ 9191 h 1804109"/>
              <a:gd name="connsiteX13" fmla="*/ 453902 w 705910"/>
              <a:gd name="connsiteY13" fmla="*/ 178639 h 1804109"/>
              <a:gd name="connsiteX0" fmla="*/ 149453 w 530167"/>
              <a:gd name="connsiteY0" fmla="*/ 1724937 h 1724937"/>
              <a:gd name="connsiteX1" fmla="*/ 353942 w 530167"/>
              <a:gd name="connsiteY1" fmla="*/ 1680277 h 1724937"/>
              <a:gd name="connsiteX2" fmla="*/ 353586 w 530167"/>
              <a:gd name="connsiteY2" fmla="*/ 1401004 h 1724937"/>
              <a:gd name="connsiteX3" fmla="*/ 337749 w 530167"/>
              <a:gd name="connsiteY3" fmla="*/ 1096722 h 1724937"/>
              <a:gd name="connsiteX4" fmla="*/ 251786 w 530167"/>
              <a:gd name="connsiteY4" fmla="*/ 995616 h 1724937"/>
              <a:gd name="connsiteX5" fmla="*/ 261233 w 530167"/>
              <a:gd name="connsiteY5" fmla="*/ 880290 h 1724937"/>
              <a:gd name="connsiteX6" fmla="*/ 24 w 530167"/>
              <a:gd name="connsiteY6" fmla="*/ 821859 h 1724937"/>
              <a:gd name="connsiteX7" fmla="*/ 246833 w 530167"/>
              <a:gd name="connsiteY7" fmla="*/ 649467 h 1724937"/>
              <a:gd name="connsiteX8" fmla="*/ 390511 w 530167"/>
              <a:gd name="connsiteY8" fmla="*/ 509974 h 1724937"/>
              <a:gd name="connsiteX9" fmla="*/ 466468 w 530167"/>
              <a:gd name="connsiteY9" fmla="*/ 460262 h 1724937"/>
              <a:gd name="connsiteX10" fmla="*/ 529236 w 530167"/>
              <a:gd name="connsiteY10" fmla="*/ 220656 h 1724937"/>
              <a:gd name="connsiteX11" fmla="*/ 486270 w 530167"/>
              <a:gd name="connsiteY11" fmla="*/ 66994 h 1724937"/>
              <a:gd name="connsiteX12" fmla="*/ 517497 w 530167"/>
              <a:gd name="connsiteY12" fmla="*/ 12681 h 1724937"/>
              <a:gd name="connsiteX13" fmla="*/ 453902 w 530167"/>
              <a:gd name="connsiteY13" fmla="*/ 99467 h 1724937"/>
              <a:gd name="connsiteX0" fmla="*/ 149453 w 681156"/>
              <a:gd name="connsiteY0" fmla="*/ 1754352 h 1754352"/>
              <a:gd name="connsiteX1" fmla="*/ 353942 w 681156"/>
              <a:gd name="connsiteY1" fmla="*/ 1709692 h 1754352"/>
              <a:gd name="connsiteX2" fmla="*/ 353586 w 681156"/>
              <a:gd name="connsiteY2" fmla="*/ 1430419 h 1754352"/>
              <a:gd name="connsiteX3" fmla="*/ 337749 w 681156"/>
              <a:gd name="connsiteY3" fmla="*/ 1126137 h 1754352"/>
              <a:gd name="connsiteX4" fmla="*/ 251786 w 681156"/>
              <a:gd name="connsiteY4" fmla="*/ 1025031 h 1754352"/>
              <a:gd name="connsiteX5" fmla="*/ 261233 w 681156"/>
              <a:gd name="connsiteY5" fmla="*/ 909705 h 1754352"/>
              <a:gd name="connsiteX6" fmla="*/ 24 w 681156"/>
              <a:gd name="connsiteY6" fmla="*/ 851274 h 1754352"/>
              <a:gd name="connsiteX7" fmla="*/ 246833 w 681156"/>
              <a:gd name="connsiteY7" fmla="*/ 678882 h 1754352"/>
              <a:gd name="connsiteX8" fmla="*/ 390511 w 681156"/>
              <a:gd name="connsiteY8" fmla="*/ 539389 h 1754352"/>
              <a:gd name="connsiteX9" fmla="*/ 466468 w 681156"/>
              <a:gd name="connsiteY9" fmla="*/ 489677 h 1754352"/>
              <a:gd name="connsiteX10" fmla="*/ 529236 w 681156"/>
              <a:gd name="connsiteY10" fmla="*/ 250071 h 1754352"/>
              <a:gd name="connsiteX11" fmla="*/ 486270 w 681156"/>
              <a:gd name="connsiteY11" fmla="*/ 96409 h 1754352"/>
              <a:gd name="connsiteX12" fmla="*/ 680995 w 681156"/>
              <a:gd name="connsiteY12" fmla="*/ 11098 h 1754352"/>
              <a:gd name="connsiteX13" fmla="*/ 453902 w 681156"/>
              <a:gd name="connsiteY13" fmla="*/ 128882 h 1754352"/>
              <a:gd name="connsiteX0" fmla="*/ 149453 w 530380"/>
              <a:gd name="connsiteY0" fmla="*/ 1663039 h 1663039"/>
              <a:gd name="connsiteX1" fmla="*/ 353942 w 530380"/>
              <a:gd name="connsiteY1" fmla="*/ 1618379 h 1663039"/>
              <a:gd name="connsiteX2" fmla="*/ 353586 w 530380"/>
              <a:gd name="connsiteY2" fmla="*/ 1339106 h 1663039"/>
              <a:gd name="connsiteX3" fmla="*/ 337749 w 530380"/>
              <a:gd name="connsiteY3" fmla="*/ 1034824 h 1663039"/>
              <a:gd name="connsiteX4" fmla="*/ 251786 w 530380"/>
              <a:gd name="connsiteY4" fmla="*/ 933718 h 1663039"/>
              <a:gd name="connsiteX5" fmla="*/ 261233 w 530380"/>
              <a:gd name="connsiteY5" fmla="*/ 818392 h 1663039"/>
              <a:gd name="connsiteX6" fmla="*/ 24 w 530380"/>
              <a:gd name="connsiteY6" fmla="*/ 759961 h 1663039"/>
              <a:gd name="connsiteX7" fmla="*/ 246833 w 530380"/>
              <a:gd name="connsiteY7" fmla="*/ 587569 h 1663039"/>
              <a:gd name="connsiteX8" fmla="*/ 390511 w 530380"/>
              <a:gd name="connsiteY8" fmla="*/ 448076 h 1663039"/>
              <a:gd name="connsiteX9" fmla="*/ 466468 w 530380"/>
              <a:gd name="connsiteY9" fmla="*/ 398364 h 1663039"/>
              <a:gd name="connsiteX10" fmla="*/ 529236 w 530380"/>
              <a:gd name="connsiteY10" fmla="*/ 158758 h 1663039"/>
              <a:gd name="connsiteX11" fmla="*/ 486270 w 530380"/>
              <a:gd name="connsiteY11" fmla="*/ 5096 h 1663039"/>
              <a:gd name="connsiteX12" fmla="*/ 453902 w 530380"/>
              <a:gd name="connsiteY12" fmla="*/ 37569 h 1663039"/>
              <a:gd name="connsiteX0" fmla="*/ 149453 w 531723"/>
              <a:gd name="connsiteY0" fmla="*/ 1625979 h 1625979"/>
              <a:gd name="connsiteX1" fmla="*/ 353942 w 531723"/>
              <a:gd name="connsiteY1" fmla="*/ 1581319 h 1625979"/>
              <a:gd name="connsiteX2" fmla="*/ 353586 w 531723"/>
              <a:gd name="connsiteY2" fmla="*/ 1302046 h 1625979"/>
              <a:gd name="connsiteX3" fmla="*/ 337749 w 531723"/>
              <a:gd name="connsiteY3" fmla="*/ 997764 h 1625979"/>
              <a:gd name="connsiteX4" fmla="*/ 251786 w 531723"/>
              <a:gd name="connsiteY4" fmla="*/ 896658 h 1625979"/>
              <a:gd name="connsiteX5" fmla="*/ 261233 w 531723"/>
              <a:gd name="connsiteY5" fmla="*/ 781332 h 1625979"/>
              <a:gd name="connsiteX6" fmla="*/ 24 w 531723"/>
              <a:gd name="connsiteY6" fmla="*/ 722901 h 1625979"/>
              <a:gd name="connsiteX7" fmla="*/ 246833 w 531723"/>
              <a:gd name="connsiteY7" fmla="*/ 550509 h 1625979"/>
              <a:gd name="connsiteX8" fmla="*/ 390511 w 531723"/>
              <a:gd name="connsiteY8" fmla="*/ 411016 h 1625979"/>
              <a:gd name="connsiteX9" fmla="*/ 466468 w 531723"/>
              <a:gd name="connsiteY9" fmla="*/ 361304 h 1625979"/>
              <a:gd name="connsiteX10" fmla="*/ 529236 w 531723"/>
              <a:gd name="connsiteY10" fmla="*/ 121698 h 1625979"/>
              <a:gd name="connsiteX11" fmla="*/ 511042 w 531723"/>
              <a:gd name="connsiteY11" fmla="*/ 76530 h 1625979"/>
              <a:gd name="connsiteX12" fmla="*/ 453902 w 531723"/>
              <a:gd name="connsiteY12" fmla="*/ 509 h 1625979"/>
              <a:gd name="connsiteX0" fmla="*/ 149453 w 531723"/>
              <a:gd name="connsiteY0" fmla="*/ 1638607 h 1638607"/>
              <a:gd name="connsiteX1" fmla="*/ 353942 w 531723"/>
              <a:gd name="connsiteY1" fmla="*/ 1593947 h 1638607"/>
              <a:gd name="connsiteX2" fmla="*/ 353586 w 531723"/>
              <a:gd name="connsiteY2" fmla="*/ 1314674 h 1638607"/>
              <a:gd name="connsiteX3" fmla="*/ 337749 w 531723"/>
              <a:gd name="connsiteY3" fmla="*/ 1010392 h 1638607"/>
              <a:gd name="connsiteX4" fmla="*/ 251786 w 531723"/>
              <a:gd name="connsiteY4" fmla="*/ 909286 h 1638607"/>
              <a:gd name="connsiteX5" fmla="*/ 261233 w 531723"/>
              <a:gd name="connsiteY5" fmla="*/ 793960 h 1638607"/>
              <a:gd name="connsiteX6" fmla="*/ 24 w 531723"/>
              <a:gd name="connsiteY6" fmla="*/ 735529 h 1638607"/>
              <a:gd name="connsiteX7" fmla="*/ 246833 w 531723"/>
              <a:gd name="connsiteY7" fmla="*/ 563137 h 1638607"/>
              <a:gd name="connsiteX8" fmla="*/ 390511 w 531723"/>
              <a:gd name="connsiteY8" fmla="*/ 423644 h 1638607"/>
              <a:gd name="connsiteX9" fmla="*/ 466468 w 531723"/>
              <a:gd name="connsiteY9" fmla="*/ 373932 h 1638607"/>
              <a:gd name="connsiteX10" fmla="*/ 529236 w 531723"/>
              <a:gd name="connsiteY10" fmla="*/ 134326 h 1638607"/>
              <a:gd name="connsiteX11" fmla="*/ 511042 w 531723"/>
              <a:gd name="connsiteY11" fmla="*/ 89158 h 1638607"/>
              <a:gd name="connsiteX12" fmla="*/ 453902 w 531723"/>
              <a:gd name="connsiteY12" fmla="*/ 13137 h 1638607"/>
              <a:gd name="connsiteX13" fmla="*/ 464828 w 531723"/>
              <a:gd name="connsiteY13" fmla="*/ 0 h 1638607"/>
              <a:gd name="connsiteX0" fmla="*/ 149453 w 682825"/>
              <a:gd name="connsiteY0" fmla="*/ 1736769 h 1736769"/>
              <a:gd name="connsiteX1" fmla="*/ 353942 w 682825"/>
              <a:gd name="connsiteY1" fmla="*/ 1692109 h 1736769"/>
              <a:gd name="connsiteX2" fmla="*/ 353586 w 682825"/>
              <a:gd name="connsiteY2" fmla="*/ 1412836 h 1736769"/>
              <a:gd name="connsiteX3" fmla="*/ 337749 w 682825"/>
              <a:gd name="connsiteY3" fmla="*/ 1108554 h 1736769"/>
              <a:gd name="connsiteX4" fmla="*/ 251786 w 682825"/>
              <a:gd name="connsiteY4" fmla="*/ 1007448 h 1736769"/>
              <a:gd name="connsiteX5" fmla="*/ 261233 w 682825"/>
              <a:gd name="connsiteY5" fmla="*/ 892122 h 1736769"/>
              <a:gd name="connsiteX6" fmla="*/ 24 w 682825"/>
              <a:gd name="connsiteY6" fmla="*/ 833691 h 1736769"/>
              <a:gd name="connsiteX7" fmla="*/ 246833 w 682825"/>
              <a:gd name="connsiteY7" fmla="*/ 661299 h 1736769"/>
              <a:gd name="connsiteX8" fmla="*/ 390511 w 682825"/>
              <a:gd name="connsiteY8" fmla="*/ 521806 h 1736769"/>
              <a:gd name="connsiteX9" fmla="*/ 466468 w 682825"/>
              <a:gd name="connsiteY9" fmla="*/ 472094 h 1736769"/>
              <a:gd name="connsiteX10" fmla="*/ 529236 w 682825"/>
              <a:gd name="connsiteY10" fmla="*/ 232488 h 1736769"/>
              <a:gd name="connsiteX11" fmla="*/ 511042 w 682825"/>
              <a:gd name="connsiteY11" fmla="*/ 187320 h 1736769"/>
              <a:gd name="connsiteX12" fmla="*/ 453902 w 682825"/>
              <a:gd name="connsiteY12" fmla="*/ 111299 h 1736769"/>
              <a:gd name="connsiteX13" fmla="*/ 682825 w 682825"/>
              <a:gd name="connsiteY13" fmla="*/ 0 h 1736769"/>
              <a:gd name="connsiteX0" fmla="*/ 149453 w 682825"/>
              <a:gd name="connsiteY0" fmla="*/ 1736769 h 1736769"/>
              <a:gd name="connsiteX1" fmla="*/ 353942 w 682825"/>
              <a:gd name="connsiteY1" fmla="*/ 1692109 h 1736769"/>
              <a:gd name="connsiteX2" fmla="*/ 353586 w 682825"/>
              <a:gd name="connsiteY2" fmla="*/ 1412836 h 1736769"/>
              <a:gd name="connsiteX3" fmla="*/ 337749 w 682825"/>
              <a:gd name="connsiteY3" fmla="*/ 1108554 h 1736769"/>
              <a:gd name="connsiteX4" fmla="*/ 251786 w 682825"/>
              <a:gd name="connsiteY4" fmla="*/ 1007448 h 1736769"/>
              <a:gd name="connsiteX5" fmla="*/ 261233 w 682825"/>
              <a:gd name="connsiteY5" fmla="*/ 892122 h 1736769"/>
              <a:gd name="connsiteX6" fmla="*/ 24 w 682825"/>
              <a:gd name="connsiteY6" fmla="*/ 833691 h 1736769"/>
              <a:gd name="connsiteX7" fmla="*/ 246833 w 682825"/>
              <a:gd name="connsiteY7" fmla="*/ 661299 h 1736769"/>
              <a:gd name="connsiteX8" fmla="*/ 390511 w 682825"/>
              <a:gd name="connsiteY8" fmla="*/ 521806 h 1736769"/>
              <a:gd name="connsiteX9" fmla="*/ 466468 w 682825"/>
              <a:gd name="connsiteY9" fmla="*/ 472094 h 1736769"/>
              <a:gd name="connsiteX10" fmla="*/ 529236 w 682825"/>
              <a:gd name="connsiteY10" fmla="*/ 232488 h 1736769"/>
              <a:gd name="connsiteX11" fmla="*/ 511042 w 682825"/>
              <a:gd name="connsiteY11" fmla="*/ 187320 h 1736769"/>
              <a:gd name="connsiteX12" fmla="*/ 453902 w 682825"/>
              <a:gd name="connsiteY12" fmla="*/ 111299 h 1736769"/>
              <a:gd name="connsiteX13" fmla="*/ 603551 w 682825"/>
              <a:gd name="connsiteY13" fmla="*/ 36165 h 1736769"/>
              <a:gd name="connsiteX14" fmla="*/ 682825 w 682825"/>
              <a:gd name="connsiteY14" fmla="*/ 0 h 1736769"/>
              <a:gd name="connsiteX0" fmla="*/ 149453 w 682825"/>
              <a:gd name="connsiteY0" fmla="*/ 1748108 h 1748108"/>
              <a:gd name="connsiteX1" fmla="*/ 353942 w 682825"/>
              <a:gd name="connsiteY1" fmla="*/ 1703448 h 1748108"/>
              <a:gd name="connsiteX2" fmla="*/ 353586 w 682825"/>
              <a:gd name="connsiteY2" fmla="*/ 1424175 h 1748108"/>
              <a:gd name="connsiteX3" fmla="*/ 337749 w 682825"/>
              <a:gd name="connsiteY3" fmla="*/ 1119893 h 1748108"/>
              <a:gd name="connsiteX4" fmla="*/ 251786 w 682825"/>
              <a:gd name="connsiteY4" fmla="*/ 1018787 h 1748108"/>
              <a:gd name="connsiteX5" fmla="*/ 261233 w 682825"/>
              <a:gd name="connsiteY5" fmla="*/ 903461 h 1748108"/>
              <a:gd name="connsiteX6" fmla="*/ 24 w 682825"/>
              <a:gd name="connsiteY6" fmla="*/ 845030 h 1748108"/>
              <a:gd name="connsiteX7" fmla="*/ 246833 w 682825"/>
              <a:gd name="connsiteY7" fmla="*/ 672638 h 1748108"/>
              <a:gd name="connsiteX8" fmla="*/ 390511 w 682825"/>
              <a:gd name="connsiteY8" fmla="*/ 533145 h 1748108"/>
              <a:gd name="connsiteX9" fmla="*/ 466468 w 682825"/>
              <a:gd name="connsiteY9" fmla="*/ 483433 h 1748108"/>
              <a:gd name="connsiteX10" fmla="*/ 529236 w 682825"/>
              <a:gd name="connsiteY10" fmla="*/ 243827 h 1748108"/>
              <a:gd name="connsiteX11" fmla="*/ 511042 w 682825"/>
              <a:gd name="connsiteY11" fmla="*/ 198659 h 1748108"/>
              <a:gd name="connsiteX12" fmla="*/ 453902 w 682825"/>
              <a:gd name="connsiteY12" fmla="*/ 122638 h 1748108"/>
              <a:gd name="connsiteX13" fmla="*/ 613460 w 682825"/>
              <a:gd name="connsiteY13" fmla="*/ 6173 h 1748108"/>
              <a:gd name="connsiteX14" fmla="*/ 682825 w 682825"/>
              <a:gd name="connsiteY14" fmla="*/ 11339 h 1748108"/>
              <a:gd name="connsiteX0" fmla="*/ 149453 w 682825"/>
              <a:gd name="connsiteY0" fmla="*/ 1748109 h 1748109"/>
              <a:gd name="connsiteX1" fmla="*/ 353942 w 682825"/>
              <a:gd name="connsiteY1" fmla="*/ 1703449 h 1748109"/>
              <a:gd name="connsiteX2" fmla="*/ 353586 w 682825"/>
              <a:gd name="connsiteY2" fmla="*/ 1424176 h 1748109"/>
              <a:gd name="connsiteX3" fmla="*/ 337749 w 682825"/>
              <a:gd name="connsiteY3" fmla="*/ 1119894 h 1748109"/>
              <a:gd name="connsiteX4" fmla="*/ 251786 w 682825"/>
              <a:gd name="connsiteY4" fmla="*/ 1018788 h 1748109"/>
              <a:gd name="connsiteX5" fmla="*/ 261233 w 682825"/>
              <a:gd name="connsiteY5" fmla="*/ 903462 h 1748109"/>
              <a:gd name="connsiteX6" fmla="*/ 24 w 682825"/>
              <a:gd name="connsiteY6" fmla="*/ 845031 h 1748109"/>
              <a:gd name="connsiteX7" fmla="*/ 246833 w 682825"/>
              <a:gd name="connsiteY7" fmla="*/ 672639 h 1748109"/>
              <a:gd name="connsiteX8" fmla="*/ 390511 w 682825"/>
              <a:gd name="connsiteY8" fmla="*/ 533146 h 1748109"/>
              <a:gd name="connsiteX9" fmla="*/ 451605 w 682825"/>
              <a:gd name="connsiteY9" fmla="*/ 462769 h 1748109"/>
              <a:gd name="connsiteX10" fmla="*/ 529236 w 682825"/>
              <a:gd name="connsiteY10" fmla="*/ 243828 h 1748109"/>
              <a:gd name="connsiteX11" fmla="*/ 511042 w 682825"/>
              <a:gd name="connsiteY11" fmla="*/ 198660 h 1748109"/>
              <a:gd name="connsiteX12" fmla="*/ 453902 w 682825"/>
              <a:gd name="connsiteY12" fmla="*/ 122639 h 1748109"/>
              <a:gd name="connsiteX13" fmla="*/ 613460 w 682825"/>
              <a:gd name="connsiteY13" fmla="*/ 6174 h 1748109"/>
              <a:gd name="connsiteX14" fmla="*/ 682825 w 682825"/>
              <a:gd name="connsiteY14" fmla="*/ 11340 h 1748109"/>
              <a:gd name="connsiteX0" fmla="*/ 149453 w 682825"/>
              <a:gd name="connsiteY0" fmla="*/ 1748109 h 1748109"/>
              <a:gd name="connsiteX1" fmla="*/ 353942 w 682825"/>
              <a:gd name="connsiteY1" fmla="*/ 1703449 h 1748109"/>
              <a:gd name="connsiteX2" fmla="*/ 353586 w 682825"/>
              <a:gd name="connsiteY2" fmla="*/ 1424176 h 1748109"/>
              <a:gd name="connsiteX3" fmla="*/ 337749 w 682825"/>
              <a:gd name="connsiteY3" fmla="*/ 1119894 h 1748109"/>
              <a:gd name="connsiteX4" fmla="*/ 251786 w 682825"/>
              <a:gd name="connsiteY4" fmla="*/ 1018788 h 1748109"/>
              <a:gd name="connsiteX5" fmla="*/ 261233 w 682825"/>
              <a:gd name="connsiteY5" fmla="*/ 903462 h 1748109"/>
              <a:gd name="connsiteX6" fmla="*/ 24 w 682825"/>
              <a:gd name="connsiteY6" fmla="*/ 845031 h 1748109"/>
              <a:gd name="connsiteX7" fmla="*/ 246833 w 682825"/>
              <a:gd name="connsiteY7" fmla="*/ 672639 h 1748109"/>
              <a:gd name="connsiteX8" fmla="*/ 370693 w 682825"/>
              <a:gd name="connsiteY8" fmla="*/ 533147 h 1748109"/>
              <a:gd name="connsiteX9" fmla="*/ 451605 w 682825"/>
              <a:gd name="connsiteY9" fmla="*/ 462769 h 1748109"/>
              <a:gd name="connsiteX10" fmla="*/ 529236 w 682825"/>
              <a:gd name="connsiteY10" fmla="*/ 243828 h 1748109"/>
              <a:gd name="connsiteX11" fmla="*/ 511042 w 682825"/>
              <a:gd name="connsiteY11" fmla="*/ 198660 h 1748109"/>
              <a:gd name="connsiteX12" fmla="*/ 453902 w 682825"/>
              <a:gd name="connsiteY12" fmla="*/ 122639 h 1748109"/>
              <a:gd name="connsiteX13" fmla="*/ 613460 w 682825"/>
              <a:gd name="connsiteY13" fmla="*/ 6174 h 1748109"/>
              <a:gd name="connsiteX14" fmla="*/ 682825 w 682825"/>
              <a:gd name="connsiteY14" fmla="*/ 11340 h 1748109"/>
              <a:gd name="connsiteX0" fmla="*/ 308599 w 841971"/>
              <a:gd name="connsiteY0" fmla="*/ 1748109 h 1748109"/>
              <a:gd name="connsiteX1" fmla="*/ 2227 w 841971"/>
              <a:gd name="connsiteY1" fmla="*/ 964080 h 1748109"/>
              <a:gd name="connsiteX2" fmla="*/ 512732 w 841971"/>
              <a:gd name="connsiteY2" fmla="*/ 1424176 h 1748109"/>
              <a:gd name="connsiteX3" fmla="*/ 496895 w 841971"/>
              <a:gd name="connsiteY3" fmla="*/ 1119894 h 1748109"/>
              <a:gd name="connsiteX4" fmla="*/ 410932 w 841971"/>
              <a:gd name="connsiteY4" fmla="*/ 1018788 h 1748109"/>
              <a:gd name="connsiteX5" fmla="*/ 420379 w 841971"/>
              <a:gd name="connsiteY5" fmla="*/ 903462 h 1748109"/>
              <a:gd name="connsiteX6" fmla="*/ 159170 w 841971"/>
              <a:gd name="connsiteY6" fmla="*/ 845031 h 1748109"/>
              <a:gd name="connsiteX7" fmla="*/ 405979 w 841971"/>
              <a:gd name="connsiteY7" fmla="*/ 672639 h 1748109"/>
              <a:gd name="connsiteX8" fmla="*/ 529839 w 841971"/>
              <a:gd name="connsiteY8" fmla="*/ 533147 h 1748109"/>
              <a:gd name="connsiteX9" fmla="*/ 610751 w 841971"/>
              <a:gd name="connsiteY9" fmla="*/ 462769 h 1748109"/>
              <a:gd name="connsiteX10" fmla="*/ 688382 w 841971"/>
              <a:gd name="connsiteY10" fmla="*/ 243828 h 1748109"/>
              <a:gd name="connsiteX11" fmla="*/ 670188 w 841971"/>
              <a:gd name="connsiteY11" fmla="*/ 198660 h 1748109"/>
              <a:gd name="connsiteX12" fmla="*/ 613048 w 841971"/>
              <a:gd name="connsiteY12" fmla="*/ 122639 h 1748109"/>
              <a:gd name="connsiteX13" fmla="*/ 772606 w 841971"/>
              <a:gd name="connsiteY13" fmla="*/ 6174 h 1748109"/>
              <a:gd name="connsiteX14" fmla="*/ 841971 w 841971"/>
              <a:gd name="connsiteY14" fmla="*/ 11340 h 1748109"/>
              <a:gd name="connsiteX0" fmla="*/ 0 w 839744"/>
              <a:gd name="connsiteY0" fmla="*/ 964080 h 1425948"/>
              <a:gd name="connsiteX1" fmla="*/ 510505 w 839744"/>
              <a:gd name="connsiteY1" fmla="*/ 1424176 h 1425948"/>
              <a:gd name="connsiteX2" fmla="*/ 494668 w 839744"/>
              <a:gd name="connsiteY2" fmla="*/ 1119894 h 1425948"/>
              <a:gd name="connsiteX3" fmla="*/ 408705 w 839744"/>
              <a:gd name="connsiteY3" fmla="*/ 1018788 h 1425948"/>
              <a:gd name="connsiteX4" fmla="*/ 418152 w 839744"/>
              <a:gd name="connsiteY4" fmla="*/ 903462 h 1425948"/>
              <a:gd name="connsiteX5" fmla="*/ 156943 w 839744"/>
              <a:gd name="connsiteY5" fmla="*/ 845031 h 1425948"/>
              <a:gd name="connsiteX6" fmla="*/ 403752 w 839744"/>
              <a:gd name="connsiteY6" fmla="*/ 672639 h 1425948"/>
              <a:gd name="connsiteX7" fmla="*/ 527612 w 839744"/>
              <a:gd name="connsiteY7" fmla="*/ 533147 h 1425948"/>
              <a:gd name="connsiteX8" fmla="*/ 608524 w 839744"/>
              <a:gd name="connsiteY8" fmla="*/ 462769 h 1425948"/>
              <a:gd name="connsiteX9" fmla="*/ 686155 w 839744"/>
              <a:gd name="connsiteY9" fmla="*/ 243828 h 1425948"/>
              <a:gd name="connsiteX10" fmla="*/ 667961 w 839744"/>
              <a:gd name="connsiteY10" fmla="*/ 198660 h 1425948"/>
              <a:gd name="connsiteX11" fmla="*/ 610821 w 839744"/>
              <a:gd name="connsiteY11" fmla="*/ 122639 h 1425948"/>
              <a:gd name="connsiteX12" fmla="*/ 770379 w 839744"/>
              <a:gd name="connsiteY12" fmla="*/ 6174 h 1425948"/>
              <a:gd name="connsiteX13" fmla="*/ 839744 w 839744"/>
              <a:gd name="connsiteY13" fmla="*/ 11340 h 1425948"/>
              <a:gd name="connsiteX0" fmla="*/ 0 w 839744"/>
              <a:gd name="connsiteY0" fmla="*/ 964080 h 1130207"/>
              <a:gd name="connsiteX1" fmla="*/ 193419 w 839744"/>
              <a:gd name="connsiteY1" fmla="*/ 909833 h 1130207"/>
              <a:gd name="connsiteX2" fmla="*/ 494668 w 839744"/>
              <a:gd name="connsiteY2" fmla="*/ 1119894 h 1130207"/>
              <a:gd name="connsiteX3" fmla="*/ 408705 w 839744"/>
              <a:gd name="connsiteY3" fmla="*/ 1018788 h 1130207"/>
              <a:gd name="connsiteX4" fmla="*/ 418152 w 839744"/>
              <a:gd name="connsiteY4" fmla="*/ 903462 h 1130207"/>
              <a:gd name="connsiteX5" fmla="*/ 156943 w 839744"/>
              <a:gd name="connsiteY5" fmla="*/ 845031 h 1130207"/>
              <a:gd name="connsiteX6" fmla="*/ 403752 w 839744"/>
              <a:gd name="connsiteY6" fmla="*/ 672639 h 1130207"/>
              <a:gd name="connsiteX7" fmla="*/ 527612 w 839744"/>
              <a:gd name="connsiteY7" fmla="*/ 533147 h 1130207"/>
              <a:gd name="connsiteX8" fmla="*/ 608524 w 839744"/>
              <a:gd name="connsiteY8" fmla="*/ 462769 h 1130207"/>
              <a:gd name="connsiteX9" fmla="*/ 686155 w 839744"/>
              <a:gd name="connsiteY9" fmla="*/ 243828 h 1130207"/>
              <a:gd name="connsiteX10" fmla="*/ 667961 w 839744"/>
              <a:gd name="connsiteY10" fmla="*/ 198660 h 1130207"/>
              <a:gd name="connsiteX11" fmla="*/ 610821 w 839744"/>
              <a:gd name="connsiteY11" fmla="*/ 122639 h 1130207"/>
              <a:gd name="connsiteX12" fmla="*/ 770379 w 839744"/>
              <a:gd name="connsiteY12" fmla="*/ 6174 h 1130207"/>
              <a:gd name="connsiteX13" fmla="*/ 839744 w 839744"/>
              <a:gd name="connsiteY13" fmla="*/ 11340 h 1130207"/>
              <a:gd name="connsiteX0" fmla="*/ 0 w 839744"/>
              <a:gd name="connsiteY0" fmla="*/ 964080 h 1018796"/>
              <a:gd name="connsiteX1" fmla="*/ 193419 w 839744"/>
              <a:gd name="connsiteY1" fmla="*/ 909833 h 1018796"/>
              <a:gd name="connsiteX2" fmla="*/ 408705 w 839744"/>
              <a:gd name="connsiteY2" fmla="*/ 1018788 h 1018796"/>
              <a:gd name="connsiteX3" fmla="*/ 418152 w 839744"/>
              <a:gd name="connsiteY3" fmla="*/ 903462 h 1018796"/>
              <a:gd name="connsiteX4" fmla="*/ 156943 w 839744"/>
              <a:gd name="connsiteY4" fmla="*/ 845031 h 1018796"/>
              <a:gd name="connsiteX5" fmla="*/ 403752 w 839744"/>
              <a:gd name="connsiteY5" fmla="*/ 672639 h 1018796"/>
              <a:gd name="connsiteX6" fmla="*/ 527612 w 839744"/>
              <a:gd name="connsiteY6" fmla="*/ 533147 h 1018796"/>
              <a:gd name="connsiteX7" fmla="*/ 608524 w 839744"/>
              <a:gd name="connsiteY7" fmla="*/ 462769 h 1018796"/>
              <a:gd name="connsiteX8" fmla="*/ 686155 w 839744"/>
              <a:gd name="connsiteY8" fmla="*/ 243828 h 1018796"/>
              <a:gd name="connsiteX9" fmla="*/ 667961 w 839744"/>
              <a:gd name="connsiteY9" fmla="*/ 198660 h 1018796"/>
              <a:gd name="connsiteX10" fmla="*/ 610821 w 839744"/>
              <a:gd name="connsiteY10" fmla="*/ 122639 h 1018796"/>
              <a:gd name="connsiteX11" fmla="*/ 770379 w 839744"/>
              <a:gd name="connsiteY11" fmla="*/ 6174 h 1018796"/>
              <a:gd name="connsiteX12" fmla="*/ 839744 w 839744"/>
              <a:gd name="connsiteY12" fmla="*/ 11340 h 1018796"/>
              <a:gd name="connsiteX0" fmla="*/ 0 w 839744"/>
              <a:gd name="connsiteY0" fmla="*/ 964080 h 964080"/>
              <a:gd name="connsiteX1" fmla="*/ 193419 w 839744"/>
              <a:gd name="connsiteY1" fmla="*/ 909833 h 964080"/>
              <a:gd name="connsiteX2" fmla="*/ 418152 w 839744"/>
              <a:gd name="connsiteY2" fmla="*/ 903462 h 964080"/>
              <a:gd name="connsiteX3" fmla="*/ 156943 w 839744"/>
              <a:gd name="connsiteY3" fmla="*/ 845031 h 964080"/>
              <a:gd name="connsiteX4" fmla="*/ 403752 w 839744"/>
              <a:gd name="connsiteY4" fmla="*/ 672639 h 964080"/>
              <a:gd name="connsiteX5" fmla="*/ 527612 w 839744"/>
              <a:gd name="connsiteY5" fmla="*/ 533147 h 964080"/>
              <a:gd name="connsiteX6" fmla="*/ 608524 w 839744"/>
              <a:gd name="connsiteY6" fmla="*/ 462769 h 964080"/>
              <a:gd name="connsiteX7" fmla="*/ 686155 w 839744"/>
              <a:gd name="connsiteY7" fmla="*/ 243828 h 964080"/>
              <a:gd name="connsiteX8" fmla="*/ 667961 w 839744"/>
              <a:gd name="connsiteY8" fmla="*/ 198660 h 964080"/>
              <a:gd name="connsiteX9" fmla="*/ 610821 w 839744"/>
              <a:gd name="connsiteY9" fmla="*/ 122639 h 964080"/>
              <a:gd name="connsiteX10" fmla="*/ 770379 w 839744"/>
              <a:gd name="connsiteY10" fmla="*/ 6174 h 964080"/>
              <a:gd name="connsiteX11" fmla="*/ 839744 w 839744"/>
              <a:gd name="connsiteY11" fmla="*/ 11340 h 964080"/>
              <a:gd name="connsiteX0" fmla="*/ 0 w 1218486"/>
              <a:gd name="connsiteY0" fmla="*/ 991634 h 991634"/>
              <a:gd name="connsiteX1" fmla="*/ 572161 w 1218486"/>
              <a:gd name="connsiteY1" fmla="*/ 909833 h 991634"/>
              <a:gd name="connsiteX2" fmla="*/ 796894 w 1218486"/>
              <a:gd name="connsiteY2" fmla="*/ 903462 h 991634"/>
              <a:gd name="connsiteX3" fmla="*/ 535685 w 1218486"/>
              <a:gd name="connsiteY3" fmla="*/ 845031 h 991634"/>
              <a:gd name="connsiteX4" fmla="*/ 782494 w 1218486"/>
              <a:gd name="connsiteY4" fmla="*/ 672639 h 991634"/>
              <a:gd name="connsiteX5" fmla="*/ 906354 w 1218486"/>
              <a:gd name="connsiteY5" fmla="*/ 533147 h 991634"/>
              <a:gd name="connsiteX6" fmla="*/ 987266 w 1218486"/>
              <a:gd name="connsiteY6" fmla="*/ 462769 h 991634"/>
              <a:gd name="connsiteX7" fmla="*/ 1064897 w 1218486"/>
              <a:gd name="connsiteY7" fmla="*/ 243828 h 991634"/>
              <a:gd name="connsiteX8" fmla="*/ 1046703 w 1218486"/>
              <a:gd name="connsiteY8" fmla="*/ 198660 h 991634"/>
              <a:gd name="connsiteX9" fmla="*/ 989563 w 1218486"/>
              <a:gd name="connsiteY9" fmla="*/ 122639 h 991634"/>
              <a:gd name="connsiteX10" fmla="*/ 1149121 w 1218486"/>
              <a:gd name="connsiteY10" fmla="*/ 6174 h 991634"/>
              <a:gd name="connsiteX11" fmla="*/ 1218486 w 1218486"/>
              <a:gd name="connsiteY11" fmla="*/ 11340 h 991634"/>
              <a:gd name="connsiteX0" fmla="*/ 0 w 1218486"/>
              <a:gd name="connsiteY0" fmla="*/ 991634 h 991634"/>
              <a:gd name="connsiteX1" fmla="*/ 572161 w 1218486"/>
              <a:gd name="connsiteY1" fmla="*/ 909833 h 991634"/>
              <a:gd name="connsiteX2" fmla="*/ 535685 w 1218486"/>
              <a:gd name="connsiteY2" fmla="*/ 845031 h 991634"/>
              <a:gd name="connsiteX3" fmla="*/ 782494 w 1218486"/>
              <a:gd name="connsiteY3" fmla="*/ 672639 h 991634"/>
              <a:gd name="connsiteX4" fmla="*/ 906354 w 1218486"/>
              <a:gd name="connsiteY4" fmla="*/ 533147 h 991634"/>
              <a:gd name="connsiteX5" fmla="*/ 987266 w 1218486"/>
              <a:gd name="connsiteY5" fmla="*/ 462769 h 991634"/>
              <a:gd name="connsiteX6" fmla="*/ 1064897 w 1218486"/>
              <a:gd name="connsiteY6" fmla="*/ 243828 h 991634"/>
              <a:gd name="connsiteX7" fmla="*/ 1046703 w 1218486"/>
              <a:gd name="connsiteY7" fmla="*/ 198660 h 991634"/>
              <a:gd name="connsiteX8" fmla="*/ 989563 w 1218486"/>
              <a:gd name="connsiteY8" fmla="*/ 122639 h 991634"/>
              <a:gd name="connsiteX9" fmla="*/ 1149121 w 1218486"/>
              <a:gd name="connsiteY9" fmla="*/ 6174 h 991634"/>
              <a:gd name="connsiteX10" fmla="*/ 1218486 w 1218486"/>
              <a:gd name="connsiteY10" fmla="*/ 11340 h 991634"/>
              <a:gd name="connsiteX0" fmla="*/ 0 w 1218486"/>
              <a:gd name="connsiteY0" fmla="*/ 991634 h 991634"/>
              <a:gd name="connsiteX1" fmla="*/ 400406 w 1218486"/>
              <a:gd name="connsiteY1" fmla="*/ 951164 h 991634"/>
              <a:gd name="connsiteX2" fmla="*/ 535685 w 1218486"/>
              <a:gd name="connsiteY2" fmla="*/ 845031 h 991634"/>
              <a:gd name="connsiteX3" fmla="*/ 782494 w 1218486"/>
              <a:gd name="connsiteY3" fmla="*/ 672639 h 991634"/>
              <a:gd name="connsiteX4" fmla="*/ 906354 w 1218486"/>
              <a:gd name="connsiteY4" fmla="*/ 533147 h 991634"/>
              <a:gd name="connsiteX5" fmla="*/ 987266 w 1218486"/>
              <a:gd name="connsiteY5" fmla="*/ 462769 h 991634"/>
              <a:gd name="connsiteX6" fmla="*/ 1064897 w 1218486"/>
              <a:gd name="connsiteY6" fmla="*/ 243828 h 991634"/>
              <a:gd name="connsiteX7" fmla="*/ 1046703 w 1218486"/>
              <a:gd name="connsiteY7" fmla="*/ 198660 h 991634"/>
              <a:gd name="connsiteX8" fmla="*/ 989563 w 1218486"/>
              <a:gd name="connsiteY8" fmla="*/ 122639 h 991634"/>
              <a:gd name="connsiteX9" fmla="*/ 1149121 w 1218486"/>
              <a:gd name="connsiteY9" fmla="*/ 6174 h 991634"/>
              <a:gd name="connsiteX10" fmla="*/ 1218486 w 1218486"/>
              <a:gd name="connsiteY10" fmla="*/ 11340 h 991634"/>
              <a:gd name="connsiteX0" fmla="*/ 0 w 1218486"/>
              <a:gd name="connsiteY0" fmla="*/ 991634 h 991634"/>
              <a:gd name="connsiteX1" fmla="*/ 400406 w 1218486"/>
              <a:gd name="connsiteY1" fmla="*/ 951164 h 991634"/>
              <a:gd name="connsiteX2" fmla="*/ 535685 w 1218486"/>
              <a:gd name="connsiteY2" fmla="*/ 831254 h 991634"/>
              <a:gd name="connsiteX3" fmla="*/ 782494 w 1218486"/>
              <a:gd name="connsiteY3" fmla="*/ 672639 h 991634"/>
              <a:gd name="connsiteX4" fmla="*/ 906354 w 1218486"/>
              <a:gd name="connsiteY4" fmla="*/ 533147 h 991634"/>
              <a:gd name="connsiteX5" fmla="*/ 987266 w 1218486"/>
              <a:gd name="connsiteY5" fmla="*/ 462769 h 991634"/>
              <a:gd name="connsiteX6" fmla="*/ 1064897 w 1218486"/>
              <a:gd name="connsiteY6" fmla="*/ 243828 h 991634"/>
              <a:gd name="connsiteX7" fmla="*/ 1046703 w 1218486"/>
              <a:gd name="connsiteY7" fmla="*/ 198660 h 991634"/>
              <a:gd name="connsiteX8" fmla="*/ 989563 w 1218486"/>
              <a:gd name="connsiteY8" fmla="*/ 122639 h 991634"/>
              <a:gd name="connsiteX9" fmla="*/ 1149121 w 1218486"/>
              <a:gd name="connsiteY9" fmla="*/ 6174 h 991634"/>
              <a:gd name="connsiteX10" fmla="*/ 1218486 w 1218486"/>
              <a:gd name="connsiteY10" fmla="*/ 11340 h 991634"/>
              <a:gd name="connsiteX0" fmla="*/ 0 w 1218486"/>
              <a:gd name="connsiteY0" fmla="*/ 991634 h 991634"/>
              <a:gd name="connsiteX1" fmla="*/ 400406 w 1218486"/>
              <a:gd name="connsiteY1" fmla="*/ 951164 h 991634"/>
              <a:gd name="connsiteX2" fmla="*/ 535685 w 1218486"/>
              <a:gd name="connsiteY2" fmla="*/ 831254 h 991634"/>
              <a:gd name="connsiteX3" fmla="*/ 778090 w 1218486"/>
              <a:gd name="connsiteY3" fmla="*/ 658862 h 991634"/>
              <a:gd name="connsiteX4" fmla="*/ 906354 w 1218486"/>
              <a:gd name="connsiteY4" fmla="*/ 533147 h 991634"/>
              <a:gd name="connsiteX5" fmla="*/ 987266 w 1218486"/>
              <a:gd name="connsiteY5" fmla="*/ 462769 h 991634"/>
              <a:gd name="connsiteX6" fmla="*/ 1064897 w 1218486"/>
              <a:gd name="connsiteY6" fmla="*/ 243828 h 991634"/>
              <a:gd name="connsiteX7" fmla="*/ 1046703 w 1218486"/>
              <a:gd name="connsiteY7" fmla="*/ 198660 h 991634"/>
              <a:gd name="connsiteX8" fmla="*/ 989563 w 1218486"/>
              <a:gd name="connsiteY8" fmla="*/ 122639 h 991634"/>
              <a:gd name="connsiteX9" fmla="*/ 1149121 w 1218486"/>
              <a:gd name="connsiteY9" fmla="*/ 6174 h 991634"/>
              <a:gd name="connsiteX10" fmla="*/ 1218486 w 1218486"/>
              <a:gd name="connsiteY10" fmla="*/ 11340 h 991634"/>
              <a:gd name="connsiteX0" fmla="*/ 0 w 1218486"/>
              <a:gd name="connsiteY0" fmla="*/ 991634 h 991634"/>
              <a:gd name="connsiteX1" fmla="*/ 400406 w 1218486"/>
              <a:gd name="connsiteY1" fmla="*/ 951164 h 991634"/>
              <a:gd name="connsiteX2" fmla="*/ 535685 w 1218486"/>
              <a:gd name="connsiteY2" fmla="*/ 831254 h 991634"/>
              <a:gd name="connsiteX3" fmla="*/ 778090 w 1218486"/>
              <a:gd name="connsiteY3" fmla="*/ 658862 h 991634"/>
              <a:gd name="connsiteX4" fmla="*/ 906354 w 1218486"/>
              <a:gd name="connsiteY4" fmla="*/ 533147 h 991634"/>
              <a:gd name="connsiteX5" fmla="*/ 987266 w 1218486"/>
              <a:gd name="connsiteY5" fmla="*/ 462769 h 991634"/>
              <a:gd name="connsiteX6" fmla="*/ 1064897 w 1218486"/>
              <a:gd name="connsiteY6" fmla="*/ 243828 h 991634"/>
              <a:gd name="connsiteX7" fmla="*/ 1046703 w 1218486"/>
              <a:gd name="connsiteY7" fmla="*/ 198660 h 991634"/>
              <a:gd name="connsiteX8" fmla="*/ 989563 w 1218486"/>
              <a:gd name="connsiteY8" fmla="*/ 122639 h 991634"/>
              <a:gd name="connsiteX9" fmla="*/ 1149121 w 1218486"/>
              <a:gd name="connsiteY9" fmla="*/ 6174 h 991634"/>
              <a:gd name="connsiteX10" fmla="*/ 1218486 w 1218486"/>
              <a:gd name="connsiteY10" fmla="*/ 11340 h 991634"/>
              <a:gd name="connsiteX0" fmla="*/ 0 w 1090770"/>
              <a:gd name="connsiteY0" fmla="*/ 895195 h 951834"/>
              <a:gd name="connsiteX1" fmla="*/ 272690 w 1090770"/>
              <a:gd name="connsiteY1" fmla="*/ 951164 h 951834"/>
              <a:gd name="connsiteX2" fmla="*/ 407969 w 1090770"/>
              <a:gd name="connsiteY2" fmla="*/ 831254 h 951834"/>
              <a:gd name="connsiteX3" fmla="*/ 650374 w 1090770"/>
              <a:gd name="connsiteY3" fmla="*/ 658862 h 951834"/>
              <a:gd name="connsiteX4" fmla="*/ 778638 w 1090770"/>
              <a:gd name="connsiteY4" fmla="*/ 533147 h 951834"/>
              <a:gd name="connsiteX5" fmla="*/ 859550 w 1090770"/>
              <a:gd name="connsiteY5" fmla="*/ 462769 h 951834"/>
              <a:gd name="connsiteX6" fmla="*/ 937181 w 1090770"/>
              <a:gd name="connsiteY6" fmla="*/ 243828 h 951834"/>
              <a:gd name="connsiteX7" fmla="*/ 918987 w 1090770"/>
              <a:gd name="connsiteY7" fmla="*/ 198660 h 951834"/>
              <a:gd name="connsiteX8" fmla="*/ 861847 w 1090770"/>
              <a:gd name="connsiteY8" fmla="*/ 122639 h 951834"/>
              <a:gd name="connsiteX9" fmla="*/ 1021405 w 1090770"/>
              <a:gd name="connsiteY9" fmla="*/ 6174 h 951834"/>
              <a:gd name="connsiteX10" fmla="*/ 1090770 w 1090770"/>
              <a:gd name="connsiteY10" fmla="*/ 11340 h 951834"/>
              <a:gd name="connsiteX0" fmla="*/ 0 w 1090770"/>
              <a:gd name="connsiteY0" fmla="*/ 895195 h 938140"/>
              <a:gd name="connsiteX1" fmla="*/ 272690 w 1090770"/>
              <a:gd name="connsiteY1" fmla="*/ 937387 h 938140"/>
              <a:gd name="connsiteX2" fmla="*/ 407969 w 1090770"/>
              <a:gd name="connsiteY2" fmla="*/ 831254 h 938140"/>
              <a:gd name="connsiteX3" fmla="*/ 650374 w 1090770"/>
              <a:gd name="connsiteY3" fmla="*/ 658862 h 938140"/>
              <a:gd name="connsiteX4" fmla="*/ 778638 w 1090770"/>
              <a:gd name="connsiteY4" fmla="*/ 533147 h 938140"/>
              <a:gd name="connsiteX5" fmla="*/ 859550 w 1090770"/>
              <a:gd name="connsiteY5" fmla="*/ 462769 h 938140"/>
              <a:gd name="connsiteX6" fmla="*/ 937181 w 1090770"/>
              <a:gd name="connsiteY6" fmla="*/ 243828 h 938140"/>
              <a:gd name="connsiteX7" fmla="*/ 918987 w 1090770"/>
              <a:gd name="connsiteY7" fmla="*/ 198660 h 938140"/>
              <a:gd name="connsiteX8" fmla="*/ 861847 w 1090770"/>
              <a:gd name="connsiteY8" fmla="*/ 122639 h 938140"/>
              <a:gd name="connsiteX9" fmla="*/ 1021405 w 1090770"/>
              <a:gd name="connsiteY9" fmla="*/ 6174 h 938140"/>
              <a:gd name="connsiteX10" fmla="*/ 1090770 w 1090770"/>
              <a:gd name="connsiteY10" fmla="*/ 11340 h 938140"/>
              <a:gd name="connsiteX0" fmla="*/ 0 w 1090770"/>
              <a:gd name="connsiteY0" fmla="*/ 895195 h 937855"/>
              <a:gd name="connsiteX1" fmla="*/ 272690 w 1090770"/>
              <a:gd name="connsiteY1" fmla="*/ 937387 h 937855"/>
              <a:gd name="connsiteX2" fmla="*/ 421755 w 1090770"/>
              <a:gd name="connsiteY2" fmla="*/ 845630 h 937855"/>
              <a:gd name="connsiteX3" fmla="*/ 650374 w 1090770"/>
              <a:gd name="connsiteY3" fmla="*/ 658862 h 937855"/>
              <a:gd name="connsiteX4" fmla="*/ 778638 w 1090770"/>
              <a:gd name="connsiteY4" fmla="*/ 533147 h 937855"/>
              <a:gd name="connsiteX5" fmla="*/ 859550 w 1090770"/>
              <a:gd name="connsiteY5" fmla="*/ 462769 h 937855"/>
              <a:gd name="connsiteX6" fmla="*/ 937181 w 1090770"/>
              <a:gd name="connsiteY6" fmla="*/ 243828 h 937855"/>
              <a:gd name="connsiteX7" fmla="*/ 918987 w 1090770"/>
              <a:gd name="connsiteY7" fmla="*/ 198660 h 937855"/>
              <a:gd name="connsiteX8" fmla="*/ 861847 w 1090770"/>
              <a:gd name="connsiteY8" fmla="*/ 122639 h 937855"/>
              <a:gd name="connsiteX9" fmla="*/ 1021405 w 1090770"/>
              <a:gd name="connsiteY9" fmla="*/ 6174 h 937855"/>
              <a:gd name="connsiteX10" fmla="*/ 1090770 w 1090770"/>
              <a:gd name="connsiteY10" fmla="*/ 11340 h 937855"/>
              <a:gd name="connsiteX0" fmla="*/ 0 w 1090770"/>
              <a:gd name="connsiteY0" fmla="*/ 895195 h 912840"/>
              <a:gd name="connsiteX1" fmla="*/ 279583 w 1090770"/>
              <a:gd name="connsiteY1" fmla="*/ 912230 h 912840"/>
              <a:gd name="connsiteX2" fmla="*/ 421755 w 1090770"/>
              <a:gd name="connsiteY2" fmla="*/ 845630 h 912840"/>
              <a:gd name="connsiteX3" fmla="*/ 650374 w 1090770"/>
              <a:gd name="connsiteY3" fmla="*/ 658862 h 912840"/>
              <a:gd name="connsiteX4" fmla="*/ 778638 w 1090770"/>
              <a:gd name="connsiteY4" fmla="*/ 533147 h 912840"/>
              <a:gd name="connsiteX5" fmla="*/ 859550 w 1090770"/>
              <a:gd name="connsiteY5" fmla="*/ 462769 h 912840"/>
              <a:gd name="connsiteX6" fmla="*/ 937181 w 1090770"/>
              <a:gd name="connsiteY6" fmla="*/ 243828 h 912840"/>
              <a:gd name="connsiteX7" fmla="*/ 918987 w 1090770"/>
              <a:gd name="connsiteY7" fmla="*/ 198660 h 912840"/>
              <a:gd name="connsiteX8" fmla="*/ 861847 w 1090770"/>
              <a:gd name="connsiteY8" fmla="*/ 122639 h 912840"/>
              <a:gd name="connsiteX9" fmla="*/ 1021405 w 1090770"/>
              <a:gd name="connsiteY9" fmla="*/ 6174 h 912840"/>
              <a:gd name="connsiteX10" fmla="*/ 1090770 w 1090770"/>
              <a:gd name="connsiteY10" fmla="*/ 11340 h 912840"/>
              <a:gd name="connsiteX0" fmla="*/ 0 w 1076984"/>
              <a:gd name="connsiteY0" fmla="*/ 909570 h 913397"/>
              <a:gd name="connsiteX1" fmla="*/ 265797 w 1076984"/>
              <a:gd name="connsiteY1" fmla="*/ 912230 h 913397"/>
              <a:gd name="connsiteX2" fmla="*/ 407969 w 1076984"/>
              <a:gd name="connsiteY2" fmla="*/ 845630 h 913397"/>
              <a:gd name="connsiteX3" fmla="*/ 636588 w 1076984"/>
              <a:gd name="connsiteY3" fmla="*/ 658862 h 913397"/>
              <a:gd name="connsiteX4" fmla="*/ 764852 w 1076984"/>
              <a:gd name="connsiteY4" fmla="*/ 533147 h 913397"/>
              <a:gd name="connsiteX5" fmla="*/ 845764 w 1076984"/>
              <a:gd name="connsiteY5" fmla="*/ 462769 h 913397"/>
              <a:gd name="connsiteX6" fmla="*/ 923395 w 1076984"/>
              <a:gd name="connsiteY6" fmla="*/ 243828 h 913397"/>
              <a:gd name="connsiteX7" fmla="*/ 905201 w 1076984"/>
              <a:gd name="connsiteY7" fmla="*/ 198660 h 913397"/>
              <a:gd name="connsiteX8" fmla="*/ 848061 w 1076984"/>
              <a:gd name="connsiteY8" fmla="*/ 122639 h 913397"/>
              <a:gd name="connsiteX9" fmla="*/ 1007619 w 1076984"/>
              <a:gd name="connsiteY9" fmla="*/ 6174 h 913397"/>
              <a:gd name="connsiteX10" fmla="*/ 1076984 w 1076984"/>
              <a:gd name="connsiteY10" fmla="*/ 11340 h 913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6984" h="913397" extrusionOk="0">
                <a:moveTo>
                  <a:pt x="0" y="909570"/>
                </a:moveTo>
                <a:cubicBezTo>
                  <a:pt x="34022" y="855581"/>
                  <a:pt x="197802" y="922887"/>
                  <a:pt x="265797" y="912230"/>
                </a:cubicBezTo>
                <a:cubicBezTo>
                  <a:pt x="333792" y="901573"/>
                  <a:pt x="346171" y="887858"/>
                  <a:pt x="407969" y="845630"/>
                </a:cubicBezTo>
                <a:cubicBezTo>
                  <a:pt x="469767" y="803402"/>
                  <a:pt x="566552" y="706537"/>
                  <a:pt x="636588" y="658862"/>
                </a:cubicBezTo>
                <a:cubicBezTo>
                  <a:pt x="689008" y="606594"/>
                  <a:pt x="728246" y="564681"/>
                  <a:pt x="764852" y="533147"/>
                </a:cubicBezTo>
                <a:cubicBezTo>
                  <a:pt x="801458" y="501613"/>
                  <a:pt x="830901" y="508405"/>
                  <a:pt x="845764" y="462769"/>
                </a:cubicBezTo>
                <a:cubicBezTo>
                  <a:pt x="860627" y="417133"/>
                  <a:pt x="915140" y="314539"/>
                  <a:pt x="923395" y="243828"/>
                </a:cubicBezTo>
                <a:cubicBezTo>
                  <a:pt x="931650" y="173117"/>
                  <a:pt x="917757" y="218858"/>
                  <a:pt x="905201" y="198660"/>
                </a:cubicBezTo>
                <a:cubicBezTo>
                  <a:pt x="892645" y="178462"/>
                  <a:pt x="832643" y="147831"/>
                  <a:pt x="848061" y="122639"/>
                </a:cubicBezTo>
                <a:cubicBezTo>
                  <a:pt x="863479" y="97447"/>
                  <a:pt x="969465" y="24724"/>
                  <a:pt x="1007619" y="6174"/>
                </a:cubicBezTo>
                <a:cubicBezTo>
                  <a:pt x="1045773" y="-12376"/>
                  <a:pt x="1063772" y="17368"/>
                  <a:pt x="1076984" y="11340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268;p7">
            <a:extLst>
              <a:ext uri="{FF2B5EF4-FFF2-40B4-BE49-F238E27FC236}">
                <a16:creationId xmlns:a16="http://schemas.microsoft.com/office/drawing/2014/main" id="{4458A9CD-02B1-DDBE-C515-CD0803B68CA1}"/>
              </a:ext>
            </a:extLst>
          </p:cNvPr>
          <p:cNvSpPr/>
          <p:nvPr/>
        </p:nvSpPr>
        <p:spPr>
          <a:xfrm>
            <a:off x="2916840" y="2483298"/>
            <a:ext cx="731017" cy="175319"/>
          </a:xfrm>
          <a:custGeom>
            <a:avLst/>
            <a:gdLst>
              <a:gd name="connsiteX0" fmla="*/ 0 w 514350"/>
              <a:gd name="connsiteY0" fmla="*/ 171450 h 171450"/>
              <a:gd name="connsiteX1" fmla="*/ 76200 w 514350"/>
              <a:gd name="connsiteY1" fmla="*/ 161925 h 171450"/>
              <a:gd name="connsiteX2" fmla="*/ 104775 w 514350"/>
              <a:gd name="connsiteY2" fmla="*/ 142875 h 171450"/>
              <a:gd name="connsiteX3" fmla="*/ 142875 w 514350"/>
              <a:gd name="connsiteY3" fmla="*/ 133350 h 171450"/>
              <a:gd name="connsiteX4" fmla="*/ 171450 w 514350"/>
              <a:gd name="connsiteY4" fmla="*/ 123825 h 171450"/>
              <a:gd name="connsiteX5" fmla="*/ 190500 w 514350"/>
              <a:gd name="connsiteY5" fmla="*/ 47625 h 171450"/>
              <a:gd name="connsiteX6" fmla="*/ 200025 w 514350"/>
              <a:gd name="connsiteY6" fmla="*/ 9525 h 171450"/>
              <a:gd name="connsiteX7" fmla="*/ 228600 w 514350"/>
              <a:gd name="connsiteY7" fmla="*/ 0 h 171450"/>
              <a:gd name="connsiteX8" fmla="*/ 457200 w 514350"/>
              <a:gd name="connsiteY8" fmla="*/ 9525 h 171450"/>
              <a:gd name="connsiteX9" fmla="*/ 514350 w 514350"/>
              <a:gd name="connsiteY9" fmla="*/ 28575 h 171450"/>
              <a:gd name="connsiteX0" fmla="*/ 0 w 457200"/>
              <a:gd name="connsiteY0" fmla="*/ 171450 h 171450"/>
              <a:gd name="connsiteX1" fmla="*/ 76200 w 457200"/>
              <a:gd name="connsiteY1" fmla="*/ 161925 h 171450"/>
              <a:gd name="connsiteX2" fmla="*/ 104775 w 457200"/>
              <a:gd name="connsiteY2" fmla="*/ 142875 h 171450"/>
              <a:gd name="connsiteX3" fmla="*/ 142875 w 457200"/>
              <a:gd name="connsiteY3" fmla="*/ 133350 h 171450"/>
              <a:gd name="connsiteX4" fmla="*/ 171450 w 457200"/>
              <a:gd name="connsiteY4" fmla="*/ 123825 h 171450"/>
              <a:gd name="connsiteX5" fmla="*/ 190500 w 457200"/>
              <a:gd name="connsiteY5" fmla="*/ 47625 h 171450"/>
              <a:gd name="connsiteX6" fmla="*/ 200025 w 457200"/>
              <a:gd name="connsiteY6" fmla="*/ 9525 h 171450"/>
              <a:gd name="connsiteX7" fmla="*/ 228600 w 457200"/>
              <a:gd name="connsiteY7" fmla="*/ 0 h 171450"/>
              <a:gd name="connsiteX8" fmla="*/ 457200 w 457200"/>
              <a:gd name="connsiteY8" fmla="*/ 9525 h 171450"/>
              <a:gd name="connsiteX0" fmla="*/ 0 w 502796"/>
              <a:gd name="connsiteY0" fmla="*/ 171450 h 171450"/>
              <a:gd name="connsiteX1" fmla="*/ 76200 w 502796"/>
              <a:gd name="connsiteY1" fmla="*/ 161925 h 171450"/>
              <a:gd name="connsiteX2" fmla="*/ 104775 w 502796"/>
              <a:gd name="connsiteY2" fmla="*/ 142875 h 171450"/>
              <a:gd name="connsiteX3" fmla="*/ 142875 w 502796"/>
              <a:gd name="connsiteY3" fmla="*/ 133350 h 171450"/>
              <a:gd name="connsiteX4" fmla="*/ 171450 w 502796"/>
              <a:gd name="connsiteY4" fmla="*/ 123825 h 171450"/>
              <a:gd name="connsiteX5" fmla="*/ 190500 w 502796"/>
              <a:gd name="connsiteY5" fmla="*/ 47625 h 171450"/>
              <a:gd name="connsiteX6" fmla="*/ 200025 w 502796"/>
              <a:gd name="connsiteY6" fmla="*/ 9525 h 171450"/>
              <a:gd name="connsiteX7" fmla="*/ 228600 w 502796"/>
              <a:gd name="connsiteY7" fmla="*/ 0 h 171450"/>
              <a:gd name="connsiteX8" fmla="*/ 502796 w 502796"/>
              <a:gd name="connsiteY8" fmla="*/ 28513 h 171450"/>
              <a:gd name="connsiteX0" fmla="*/ 0 w 525593"/>
              <a:gd name="connsiteY0" fmla="*/ 171450 h 171450"/>
              <a:gd name="connsiteX1" fmla="*/ 76200 w 525593"/>
              <a:gd name="connsiteY1" fmla="*/ 161925 h 171450"/>
              <a:gd name="connsiteX2" fmla="*/ 104775 w 525593"/>
              <a:gd name="connsiteY2" fmla="*/ 142875 h 171450"/>
              <a:gd name="connsiteX3" fmla="*/ 142875 w 525593"/>
              <a:gd name="connsiteY3" fmla="*/ 133350 h 171450"/>
              <a:gd name="connsiteX4" fmla="*/ 171450 w 525593"/>
              <a:gd name="connsiteY4" fmla="*/ 123825 h 171450"/>
              <a:gd name="connsiteX5" fmla="*/ 190500 w 525593"/>
              <a:gd name="connsiteY5" fmla="*/ 47625 h 171450"/>
              <a:gd name="connsiteX6" fmla="*/ 200025 w 525593"/>
              <a:gd name="connsiteY6" fmla="*/ 9525 h 171450"/>
              <a:gd name="connsiteX7" fmla="*/ 228600 w 525593"/>
              <a:gd name="connsiteY7" fmla="*/ 0 h 171450"/>
              <a:gd name="connsiteX8" fmla="*/ 525593 w 525593"/>
              <a:gd name="connsiteY8" fmla="*/ 23765 h 171450"/>
              <a:gd name="connsiteX0" fmla="*/ 0 w 784982"/>
              <a:gd name="connsiteY0" fmla="*/ 171450 h 171450"/>
              <a:gd name="connsiteX1" fmla="*/ 335589 w 784982"/>
              <a:gd name="connsiteY1" fmla="*/ 161925 h 171450"/>
              <a:gd name="connsiteX2" fmla="*/ 364164 w 784982"/>
              <a:gd name="connsiteY2" fmla="*/ 142875 h 171450"/>
              <a:gd name="connsiteX3" fmla="*/ 402264 w 784982"/>
              <a:gd name="connsiteY3" fmla="*/ 133350 h 171450"/>
              <a:gd name="connsiteX4" fmla="*/ 430839 w 784982"/>
              <a:gd name="connsiteY4" fmla="*/ 123825 h 171450"/>
              <a:gd name="connsiteX5" fmla="*/ 449889 w 784982"/>
              <a:gd name="connsiteY5" fmla="*/ 47625 h 171450"/>
              <a:gd name="connsiteX6" fmla="*/ 459414 w 784982"/>
              <a:gd name="connsiteY6" fmla="*/ 9525 h 171450"/>
              <a:gd name="connsiteX7" fmla="*/ 487989 w 784982"/>
              <a:gd name="connsiteY7" fmla="*/ 0 h 171450"/>
              <a:gd name="connsiteX8" fmla="*/ 784982 w 784982"/>
              <a:gd name="connsiteY8" fmla="*/ 23765 h 171450"/>
              <a:gd name="connsiteX0" fmla="*/ 0 w 780929"/>
              <a:gd name="connsiteY0" fmla="*/ 171450 h 171450"/>
              <a:gd name="connsiteX1" fmla="*/ 335589 w 780929"/>
              <a:gd name="connsiteY1" fmla="*/ 161925 h 171450"/>
              <a:gd name="connsiteX2" fmla="*/ 364164 w 780929"/>
              <a:gd name="connsiteY2" fmla="*/ 142875 h 171450"/>
              <a:gd name="connsiteX3" fmla="*/ 402264 w 780929"/>
              <a:gd name="connsiteY3" fmla="*/ 133350 h 171450"/>
              <a:gd name="connsiteX4" fmla="*/ 430839 w 780929"/>
              <a:gd name="connsiteY4" fmla="*/ 123825 h 171450"/>
              <a:gd name="connsiteX5" fmla="*/ 449889 w 780929"/>
              <a:gd name="connsiteY5" fmla="*/ 47625 h 171450"/>
              <a:gd name="connsiteX6" fmla="*/ 459414 w 780929"/>
              <a:gd name="connsiteY6" fmla="*/ 9525 h 171450"/>
              <a:gd name="connsiteX7" fmla="*/ 487989 w 780929"/>
              <a:gd name="connsiteY7" fmla="*/ 0 h 171450"/>
              <a:gd name="connsiteX8" fmla="*/ 780929 w 780929"/>
              <a:gd name="connsiteY8" fmla="*/ 40644 h 171450"/>
              <a:gd name="connsiteX0" fmla="*/ 0 w 780929"/>
              <a:gd name="connsiteY0" fmla="*/ 171450 h 171450"/>
              <a:gd name="connsiteX1" fmla="*/ 335589 w 780929"/>
              <a:gd name="connsiteY1" fmla="*/ 161925 h 171450"/>
              <a:gd name="connsiteX2" fmla="*/ 364164 w 780929"/>
              <a:gd name="connsiteY2" fmla="*/ 142875 h 171450"/>
              <a:gd name="connsiteX3" fmla="*/ 402264 w 780929"/>
              <a:gd name="connsiteY3" fmla="*/ 133350 h 171450"/>
              <a:gd name="connsiteX4" fmla="*/ 430839 w 780929"/>
              <a:gd name="connsiteY4" fmla="*/ 123825 h 171450"/>
              <a:gd name="connsiteX5" fmla="*/ 417465 w 780929"/>
              <a:gd name="connsiteY5" fmla="*/ 64504 h 171450"/>
              <a:gd name="connsiteX6" fmla="*/ 459414 w 780929"/>
              <a:gd name="connsiteY6" fmla="*/ 9525 h 171450"/>
              <a:gd name="connsiteX7" fmla="*/ 487989 w 780929"/>
              <a:gd name="connsiteY7" fmla="*/ 0 h 171450"/>
              <a:gd name="connsiteX8" fmla="*/ 780929 w 780929"/>
              <a:gd name="connsiteY8" fmla="*/ 40644 h 171450"/>
              <a:gd name="connsiteX0" fmla="*/ 0 w 780929"/>
              <a:gd name="connsiteY0" fmla="*/ 174741 h 174741"/>
              <a:gd name="connsiteX1" fmla="*/ 335589 w 780929"/>
              <a:gd name="connsiteY1" fmla="*/ 165216 h 174741"/>
              <a:gd name="connsiteX2" fmla="*/ 364164 w 780929"/>
              <a:gd name="connsiteY2" fmla="*/ 146166 h 174741"/>
              <a:gd name="connsiteX3" fmla="*/ 402264 w 780929"/>
              <a:gd name="connsiteY3" fmla="*/ 136641 h 174741"/>
              <a:gd name="connsiteX4" fmla="*/ 430839 w 780929"/>
              <a:gd name="connsiteY4" fmla="*/ 127116 h 174741"/>
              <a:gd name="connsiteX5" fmla="*/ 417465 w 780929"/>
              <a:gd name="connsiteY5" fmla="*/ 67795 h 174741"/>
              <a:gd name="connsiteX6" fmla="*/ 439149 w 780929"/>
              <a:gd name="connsiteY6" fmla="*/ 4377 h 174741"/>
              <a:gd name="connsiteX7" fmla="*/ 487989 w 780929"/>
              <a:gd name="connsiteY7" fmla="*/ 3291 h 174741"/>
              <a:gd name="connsiteX8" fmla="*/ 780929 w 780929"/>
              <a:gd name="connsiteY8" fmla="*/ 43935 h 174741"/>
              <a:gd name="connsiteX0" fmla="*/ 0 w 712028"/>
              <a:gd name="connsiteY0" fmla="*/ 174741 h 174741"/>
              <a:gd name="connsiteX1" fmla="*/ 335589 w 712028"/>
              <a:gd name="connsiteY1" fmla="*/ 165216 h 174741"/>
              <a:gd name="connsiteX2" fmla="*/ 364164 w 712028"/>
              <a:gd name="connsiteY2" fmla="*/ 146166 h 174741"/>
              <a:gd name="connsiteX3" fmla="*/ 402264 w 712028"/>
              <a:gd name="connsiteY3" fmla="*/ 136641 h 174741"/>
              <a:gd name="connsiteX4" fmla="*/ 430839 w 712028"/>
              <a:gd name="connsiteY4" fmla="*/ 127116 h 174741"/>
              <a:gd name="connsiteX5" fmla="*/ 417465 w 712028"/>
              <a:gd name="connsiteY5" fmla="*/ 67795 h 174741"/>
              <a:gd name="connsiteX6" fmla="*/ 439149 w 712028"/>
              <a:gd name="connsiteY6" fmla="*/ 4377 h 174741"/>
              <a:gd name="connsiteX7" fmla="*/ 487989 w 712028"/>
              <a:gd name="connsiteY7" fmla="*/ 3291 h 174741"/>
              <a:gd name="connsiteX8" fmla="*/ 712028 w 712028"/>
              <a:gd name="connsiteY8" fmla="*/ 22837 h 174741"/>
              <a:gd name="connsiteX0" fmla="*/ 0 w 699869"/>
              <a:gd name="connsiteY0" fmla="*/ 174741 h 174741"/>
              <a:gd name="connsiteX1" fmla="*/ 335589 w 699869"/>
              <a:gd name="connsiteY1" fmla="*/ 165216 h 174741"/>
              <a:gd name="connsiteX2" fmla="*/ 364164 w 699869"/>
              <a:gd name="connsiteY2" fmla="*/ 146166 h 174741"/>
              <a:gd name="connsiteX3" fmla="*/ 402264 w 699869"/>
              <a:gd name="connsiteY3" fmla="*/ 136641 h 174741"/>
              <a:gd name="connsiteX4" fmla="*/ 430839 w 699869"/>
              <a:gd name="connsiteY4" fmla="*/ 127116 h 174741"/>
              <a:gd name="connsiteX5" fmla="*/ 417465 w 699869"/>
              <a:gd name="connsiteY5" fmla="*/ 67795 h 174741"/>
              <a:gd name="connsiteX6" fmla="*/ 439149 w 699869"/>
              <a:gd name="connsiteY6" fmla="*/ 4377 h 174741"/>
              <a:gd name="connsiteX7" fmla="*/ 487989 w 699869"/>
              <a:gd name="connsiteY7" fmla="*/ 3291 h 174741"/>
              <a:gd name="connsiteX8" fmla="*/ 699869 w 699869"/>
              <a:gd name="connsiteY8" fmla="*/ 22837 h 17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9869" h="174741" extrusionOk="0">
                <a:moveTo>
                  <a:pt x="0" y="174741"/>
                </a:moveTo>
                <a:cubicBezTo>
                  <a:pt x="25400" y="171566"/>
                  <a:pt x="274895" y="169978"/>
                  <a:pt x="335589" y="165216"/>
                </a:cubicBezTo>
                <a:cubicBezTo>
                  <a:pt x="396283" y="160454"/>
                  <a:pt x="353642" y="150675"/>
                  <a:pt x="364164" y="146166"/>
                </a:cubicBezTo>
                <a:cubicBezTo>
                  <a:pt x="376196" y="141009"/>
                  <a:pt x="389677" y="140237"/>
                  <a:pt x="402264" y="136641"/>
                </a:cubicBezTo>
                <a:cubicBezTo>
                  <a:pt x="411918" y="133883"/>
                  <a:pt x="421314" y="130291"/>
                  <a:pt x="430839" y="127116"/>
                </a:cubicBezTo>
                <a:cubicBezTo>
                  <a:pt x="447860" y="76054"/>
                  <a:pt x="416080" y="88251"/>
                  <a:pt x="417465" y="67795"/>
                </a:cubicBezTo>
                <a:cubicBezTo>
                  <a:pt x="418850" y="47339"/>
                  <a:pt x="427395" y="15128"/>
                  <a:pt x="439149" y="4377"/>
                </a:cubicBezTo>
                <a:cubicBezTo>
                  <a:pt x="450903" y="-6374"/>
                  <a:pt x="478464" y="6466"/>
                  <a:pt x="487989" y="3291"/>
                </a:cubicBezTo>
                <a:cubicBezTo>
                  <a:pt x="564189" y="6466"/>
                  <a:pt x="623981" y="15248"/>
                  <a:pt x="699869" y="22837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267;p7">
            <a:extLst>
              <a:ext uri="{FF2B5EF4-FFF2-40B4-BE49-F238E27FC236}">
                <a16:creationId xmlns:a16="http://schemas.microsoft.com/office/drawing/2014/main" id="{F520F646-86FC-D704-411D-E36A380C1B02}"/>
              </a:ext>
            </a:extLst>
          </p:cNvPr>
          <p:cNvSpPr/>
          <p:nvPr/>
        </p:nvSpPr>
        <p:spPr>
          <a:xfrm>
            <a:off x="2533544" y="2950758"/>
            <a:ext cx="531716" cy="466831"/>
          </a:xfrm>
          <a:custGeom>
            <a:avLst/>
            <a:gdLst>
              <a:gd name="connsiteX0" fmla="*/ 524080 w 524080"/>
              <a:gd name="connsiteY0" fmla="*/ 457200 h 482089"/>
              <a:gd name="connsiteX1" fmla="*/ 371680 w 524080"/>
              <a:gd name="connsiteY1" fmla="*/ 466725 h 482089"/>
              <a:gd name="connsiteX2" fmla="*/ 362155 w 524080"/>
              <a:gd name="connsiteY2" fmla="*/ 438150 h 482089"/>
              <a:gd name="connsiteX3" fmla="*/ 352630 w 524080"/>
              <a:gd name="connsiteY3" fmla="*/ 38100 h 482089"/>
              <a:gd name="connsiteX4" fmla="*/ 333580 w 524080"/>
              <a:gd name="connsiteY4" fmla="*/ 9525 h 482089"/>
              <a:gd name="connsiteX5" fmla="*/ 305005 w 524080"/>
              <a:gd name="connsiteY5" fmla="*/ 0 h 482089"/>
              <a:gd name="connsiteX6" fmla="*/ 247855 w 524080"/>
              <a:gd name="connsiteY6" fmla="*/ 9525 h 482089"/>
              <a:gd name="connsiteX7" fmla="*/ 190705 w 524080"/>
              <a:gd name="connsiteY7" fmla="*/ 28575 h 482089"/>
              <a:gd name="connsiteX8" fmla="*/ 162130 w 524080"/>
              <a:gd name="connsiteY8" fmla="*/ 38100 h 482089"/>
              <a:gd name="connsiteX9" fmla="*/ 104980 w 524080"/>
              <a:gd name="connsiteY9" fmla="*/ 47625 h 482089"/>
              <a:gd name="connsiteX10" fmla="*/ 95455 w 524080"/>
              <a:gd name="connsiteY10" fmla="*/ 85725 h 482089"/>
              <a:gd name="connsiteX11" fmla="*/ 66880 w 524080"/>
              <a:gd name="connsiteY11" fmla="*/ 104775 h 482089"/>
              <a:gd name="connsiteX12" fmla="*/ 28780 w 524080"/>
              <a:gd name="connsiteY12" fmla="*/ 114300 h 482089"/>
              <a:gd name="connsiteX13" fmla="*/ 0 w 524080"/>
              <a:gd name="connsiteY13" fmla="*/ 478255 h 482089"/>
              <a:gd name="connsiteX0" fmla="*/ 550912 w 550912"/>
              <a:gd name="connsiteY0" fmla="*/ 457200 h 482089"/>
              <a:gd name="connsiteX1" fmla="*/ 398512 w 550912"/>
              <a:gd name="connsiteY1" fmla="*/ 466725 h 482089"/>
              <a:gd name="connsiteX2" fmla="*/ 388987 w 550912"/>
              <a:gd name="connsiteY2" fmla="*/ 438150 h 482089"/>
              <a:gd name="connsiteX3" fmla="*/ 379462 w 550912"/>
              <a:gd name="connsiteY3" fmla="*/ 38100 h 482089"/>
              <a:gd name="connsiteX4" fmla="*/ 360412 w 550912"/>
              <a:gd name="connsiteY4" fmla="*/ 9525 h 482089"/>
              <a:gd name="connsiteX5" fmla="*/ 331837 w 550912"/>
              <a:gd name="connsiteY5" fmla="*/ 0 h 482089"/>
              <a:gd name="connsiteX6" fmla="*/ 274687 w 550912"/>
              <a:gd name="connsiteY6" fmla="*/ 9525 h 482089"/>
              <a:gd name="connsiteX7" fmla="*/ 217537 w 550912"/>
              <a:gd name="connsiteY7" fmla="*/ 28575 h 482089"/>
              <a:gd name="connsiteX8" fmla="*/ 188962 w 550912"/>
              <a:gd name="connsiteY8" fmla="*/ 38100 h 482089"/>
              <a:gd name="connsiteX9" fmla="*/ 131812 w 550912"/>
              <a:gd name="connsiteY9" fmla="*/ 47625 h 482089"/>
              <a:gd name="connsiteX10" fmla="*/ 122287 w 550912"/>
              <a:gd name="connsiteY10" fmla="*/ 85725 h 482089"/>
              <a:gd name="connsiteX11" fmla="*/ 93712 w 550912"/>
              <a:gd name="connsiteY11" fmla="*/ 104775 h 482089"/>
              <a:gd name="connsiteX12" fmla="*/ 11029 w 550912"/>
              <a:gd name="connsiteY12" fmla="*/ 122739 h 482089"/>
              <a:gd name="connsiteX13" fmla="*/ 26832 w 550912"/>
              <a:gd name="connsiteY13" fmla="*/ 478255 h 482089"/>
              <a:gd name="connsiteX0" fmla="*/ 539883 w 539883"/>
              <a:gd name="connsiteY0" fmla="*/ 457200 h 482089"/>
              <a:gd name="connsiteX1" fmla="*/ 387483 w 539883"/>
              <a:gd name="connsiteY1" fmla="*/ 466725 h 482089"/>
              <a:gd name="connsiteX2" fmla="*/ 377958 w 539883"/>
              <a:gd name="connsiteY2" fmla="*/ 438150 h 482089"/>
              <a:gd name="connsiteX3" fmla="*/ 368433 w 539883"/>
              <a:gd name="connsiteY3" fmla="*/ 38100 h 482089"/>
              <a:gd name="connsiteX4" fmla="*/ 349383 w 539883"/>
              <a:gd name="connsiteY4" fmla="*/ 9525 h 482089"/>
              <a:gd name="connsiteX5" fmla="*/ 320808 w 539883"/>
              <a:gd name="connsiteY5" fmla="*/ 0 h 482089"/>
              <a:gd name="connsiteX6" fmla="*/ 263658 w 539883"/>
              <a:gd name="connsiteY6" fmla="*/ 9525 h 482089"/>
              <a:gd name="connsiteX7" fmla="*/ 206508 w 539883"/>
              <a:gd name="connsiteY7" fmla="*/ 28575 h 482089"/>
              <a:gd name="connsiteX8" fmla="*/ 177933 w 539883"/>
              <a:gd name="connsiteY8" fmla="*/ 38100 h 482089"/>
              <a:gd name="connsiteX9" fmla="*/ 120783 w 539883"/>
              <a:gd name="connsiteY9" fmla="*/ 47625 h 482089"/>
              <a:gd name="connsiteX10" fmla="*/ 111258 w 539883"/>
              <a:gd name="connsiteY10" fmla="*/ 85725 h 482089"/>
              <a:gd name="connsiteX11" fmla="*/ 82683 w 539883"/>
              <a:gd name="connsiteY11" fmla="*/ 104775 h 482089"/>
              <a:gd name="connsiteX12" fmla="*/ 0 w 539883"/>
              <a:gd name="connsiteY12" fmla="*/ 122739 h 482089"/>
              <a:gd name="connsiteX0" fmla="*/ 539883 w 539883"/>
              <a:gd name="connsiteY0" fmla="*/ 457200 h 482089"/>
              <a:gd name="connsiteX1" fmla="*/ 387483 w 539883"/>
              <a:gd name="connsiteY1" fmla="*/ 466725 h 482089"/>
              <a:gd name="connsiteX2" fmla="*/ 377958 w 539883"/>
              <a:gd name="connsiteY2" fmla="*/ 438150 h 482089"/>
              <a:gd name="connsiteX3" fmla="*/ 368433 w 539883"/>
              <a:gd name="connsiteY3" fmla="*/ 38100 h 482089"/>
              <a:gd name="connsiteX4" fmla="*/ 349383 w 539883"/>
              <a:gd name="connsiteY4" fmla="*/ 9525 h 482089"/>
              <a:gd name="connsiteX5" fmla="*/ 320808 w 539883"/>
              <a:gd name="connsiteY5" fmla="*/ 0 h 482089"/>
              <a:gd name="connsiteX6" fmla="*/ 263658 w 539883"/>
              <a:gd name="connsiteY6" fmla="*/ 9525 h 482089"/>
              <a:gd name="connsiteX7" fmla="*/ 206508 w 539883"/>
              <a:gd name="connsiteY7" fmla="*/ 28575 h 482089"/>
              <a:gd name="connsiteX8" fmla="*/ 177933 w 539883"/>
              <a:gd name="connsiteY8" fmla="*/ 59198 h 482089"/>
              <a:gd name="connsiteX9" fmla="*/ 120783 w 539883"/>
              <a:gd name="connsiteY9" fmla="*/ 47625 h 482089"/>
              <a:gd name="connsiteX10" fmla="*/ 111258 w 539883"/>
              <a:gd name="connsiteY10" fmla="*/ 85725 h 482089"/>
              <a:gd name="connsiteX11" fmla="*/ 82683 w 539883"/>
              <a:gd name="connsiteY11" fmla="*/ 104775 h 482089"/>
              <a:gd name="connsiteX12" fmla="*/ 0 w 539883"/>
              <a:gd name="connsiteY12" fmla="*/ 122739 h 482089"/>
              <a:gd name="connsiteX0" fmla="*/ 539883 w 539883"/>
              <a:gd name="connsiteY0" fmla="*/ 457200 h 482089"/>
              <a:gd name="connsiteX1" fmla="*/ 387483 w 539883"/>
              <a:gd name="connsiteY1" fmla="*/ 466725 h 482089"/>
              <a:gd name="connsiteX2" fmla="*/ 377958 w 539883"/>
              <a:gd name="connsiteY2" fmla="*/ 438150 h 482089"/>
              <a:gd name="connsiteX3" fmla="*/ 368433 w 539883"/>
              <a:gd name="connsiteY3" fmla="*/ 38100 h 482089"/>
              <a:gd name="connsiteX4" fmla="*/ 349383 w 539883"/>
              <a:gd name="connsiteY4" fmla="*/ 9525 h 482089"/>
              <a:gd name="connsiteX5" fmla="*/ 320808 w 539883"/>
              <a:gd name="connsiteY5" fmla="*/ 0 h 482089"/>
              <a:gd name="connsiteX6" fmla="*/ 263658 w 539883"/>
              <a:gd name="connsiteY6" fmla="*/ 9525 h 482089"/>
              <a:gd name="connsiteX7" fmla="*/ 206508 w 539883"/>
              <a:gd name="connsiteY7" fmla="*/ 28575 h 482089"/>
              <a:gd name="connsiteX8" fmla="*/ 177933 w 539883"/>
              <a:gd name="connsiteY8" fmla="*/ 59198 h 482089"/>
              <a:gd name="connsiteX9" fmla="*/ 111258 w 539883"/>
              <a:gd name="connsiteY9" fmla="*/ 85725 h 482089"/>
              <a:gd name="connsiteX10" fmla="*/ 82683 w 539883"/>
              <a:gd name="connsiteY10" fmla="*/ 104775 h 482089"/>
              <a:gd name="connsiteX11" fmla="*/ 0 w 539883"/>
              <a:gd name="connsiteY11" fmla="*/ 122739 h 482089"/>
              <a:gd name="connsiteX0" fmla="*/ 539883 w 539883"/>
              <a:gd name="connsiteY0" fmla="*/ 457200 h 482089"/>
              <a:gd name="connsiteX1" fmla="*/ 387483 w 539883"/>
              <a:gd name="connsiteY1" fmla="*/ 466725 h 482089"/>
              <a:gd name="connsiteX2" fmla="*/ 377958 w 539883"/>
              <a:gd name="connsiteY2" fmla="*/ 438150 h 482089"/>
              <a:gd name="connsiteX3" fmla="*/ 368433 w 539883"/>
              <a:gd name="connsiteY3" fmla="*/ 38100 h 482089"/>
              <a:gd name="connsiteX4" fmla="*/ 349383 w 539883"/>
              <a:gd name="connsiteY4" fmla="*/ 9525 h 482089"/>
              <a:gd name="connsiteX5" fmla="*/ 320808 w 539883"/>
              <a:gd name="connsiteY5" fmla="*/ 0 h 482089"/>
              <a:gd name="connsiteX6" fmla="*/ 263658 w 539883"/>
              <a:gd name="connsiteY6" fmla="*/ 34841 h 482089"/>
              <a:gd name="connsiteX7" fmla="*/ 206508 w 539883"/>
              <a:gd name="connsiteY7" fmla="*/ 28575 h 482089"/>
              <a:gd name="connsiteX8" fmla="*/ 177933 w 539883"/>
              <a:gd name="connsiteY8" fmla="*/ 59198 h 482089"/>
              <a:gd name="connsiteX9" fmla="*/ 111258 w 539883"/>
              <a:gd name="connsiteY9" fmla="*/ 85725 h 482089"/>
              <a:gd name="connsiteX10" fmla="*/ 82683 w 539883"/>
              <a:gd name="connsiteY10" fmla="*/ 104775 h 482089"/>
              <a:gd name="connsiteX11" fmla="*/ 0 w 539883"/>
              <a:gd name="connsiteY11" fmla="*/ 122739 h 482089"/>
              <a:gd name="connsiteX0" fmla="*/ 539883 w 539883"/>
              <a:gd name="connsiteY0" fmla="*/ 457200 h 482089"/>
              <a:gd name="connsiteX1" fmla="*/ 387483 w 539883"/>
              <a:gd name="connsiteY1" fmla="*/ 466725 h 482089"/>
              <a:gd name="connsiteX2" fmla="*/ 377958 w 539883"/>
              <a:gd name="connsiteY2" fmla="*/ 438150 h 482089"/>
              <a:gd name="connsiteX3" fmla="*/ 368433 w 539883"/>
              <a:gd name="connsiteY3" fmla="*/ 38100 h 482089"/>
              <a:gd name="connsiteX4" fmla="*/ 349383 w 539883"/>
              <a:gd name="connsiteY4" fmla="*/ 9525 h 482089"/>
              <a:gd name="connsiteX5" fmla="*/ 320808 w 539883"/>
              <a:gd name="connsiteY5" fmla="*/ 0 h 482089"/>
              <a:gd name="connsiteX6" fmla="*/ 263658 w 539883"/>
              <a:gd name="connsiteY6" fmla="*/ 34841 h 482089"/>
              <a:gd name="connsiteX7" fmla="*/ 206508 w 539883"/>
              <a:gd name="connsiteY7" fmla="*/ 41233 h 482089"/>
              <a:gd name="connsiteX8" fmla="*/ 177933 w 539883"/>
              <a:gd name="connsiteY8" fmla="*/ 59198 h 482089"/>
              <a:gd name="connsiteX9" fmla="*/ 111258 w 539883"/>
              <a:gd name="connsiteY9" fmla="*/ 85725 h 482089"/>
              <a:gd name="connsiteX10" fmla="*/ 82683 w 539883"/>
              <a:gd name="connsiteY10" fmla="*/ 104775 h 482089"/>
              <a:gd name="connsiteX11" fmla="*/ 0 w 539883"/>
              <a:gd name="connsiteY11" fmla="*/ 122739 h 482089"/>
              <a:gd name="connsiteX0" fmla="*/ 539883 w 539883"/>
              <a:gd name="connsiteY0" fmla="*/ 457200 h 482089"/>
              <a:gd name="connsiteX1" fmla="*/ 387483 w 539883"/>
              <a:gd name="connsiteY1" fmla="*/ 466725 h 482089"/>
              <a:gd name="connsiteX2" fmla="*/ 377958 w 539883"/>
              <a:gd name="connsiteY2" fmla="*/ 438150 h 482089"/>
              <a:gd name="connsiteX3" fmla="*/ 368433 w 539883"/>
              <a:gd name="connsiteY3" fmla="*/ 38100 h 482089"/>
              <a:gd name="connsiteX4" fmla="*/ 349383 w 539883"/>
              <a:gd name="connsiteY4" fmla="*/ 9525 h 482089"/>
              <a:gd name="connsiteX5" fmla="*/ 320808 w 539883"/>
              <a:gd name="connsiteY5" fmla="*/ 0 h 482089"/>
              <a:gd name="connsiteX6" fmla="*/ 263658 w 539883"/>
              <a:gd name="connsiteY6" fmla="*/ 34841 h 482089"/>
              <a:gd name="connsiteX7" fmla="*/ 206508 w 539883"/>
              <a:gd name="connsiteY7" fmla="*/ 41233 h 482089"/>
              <a:gd name="connsiteX8" fmla="*/ 177933 w 539883"/>
              <a:gd name="connsiteY8" fmla="*/ 59198 h 482089"/>
              <a:gd name="connsiteX9" fmla="*/ 122848 w 539883"/>
              <a:gd name="connsiteY9" fmla="*/ 77287 h 482089"/>
              <a:gd name="connsiteX10" fmla="*/ 82683 w 539883"/>
              <a:gd name="connsiteY10" fmla="*/ 104775 h 482089"/>
              <a:gd name="connsiteX11" fmla="*/ 0 w 539883"/>
              <a:gd name="connsiteY11" fmla="*/ 122739 h 482089"/>
              <a:gd name="connsiteX0" fmla="*/ 539883 w 539883"/>
              <a:gd name="connsiteY0" fmla="*/ 457200 h 473561"/>
              <a:gd name="connsiteX1" fmla="*/ 387483 w 539883"/>
              <a:gd name="connsiteY1" fmla="*/ 466725 h 473561"/>
              <a:gd name="connsiteX2" fmla="*/ 347052 w 539883"/>
              <a:gd name="connsiteY2" fmla="*/ 417053 h 473561"/>
              <a:gd name="connsiteX3" fmla="*/ 368433 w 539883"/>
              <a:gd name="connsiteY3" fmla="*/ 38100 h 473561"/>
              <a:gd name="connsiteX4" fmla="*/ 349383 w 539883"/>
              <a:gd name="connsiteY4" fmla="*/ 9525 h 473561"/>
              <a:gd name="connsiteX5" fmla="*/ 320808 w 539883"/>
              <a:gd name="connsiteY5" fmla="*/ 0 h 473561"/>
              <a:gd name="connsiteX6" fmla="*/ 263658 w 539883"/>
              <a:gd name="connsiteY6" fmla="*/ 34841 h 473561"/>
              <a:gd name="connsiteX7" fmla="*/ 206508 w 539883"/>
              <a:gd name="connsiteY7" fmla="*/ 41233 h 473561"/>
              <a:gd name="connsiteX8" fmla="*/ 177933 w 539883"/>
              <a:gd name="connsiteY8" fmla="*/ 59198 h 473561"/>
              <a:gd name="connsiteX9" fmla="*/ 122848 w 539883"/>
              <a:gd name="connsiteY9" fmla="*/ 77287 h 473561"/>
              <a:gd name="connsiteX10" fmla="*/ 82683 w 539883"/>
              <a:gd name="connsiteY10" fmla="*/ 104775 h 473561"/>
              <a:gd name="connsiteX11" fmla="*/ 0 w 539883"/>
              <a:gd name="connsiteY11" fmla="*/ 122739 h 473561"/>
              <a:gd name="connsiteX0" fmla="*/ 539883 w 539883"/>
              <a:gd name="connsiteY0" fmla="*/ 457200 h 473561"/>
              <a:gd name="connsiteX1" fmla="*/ 387483 w 539883"/>
              <a:gd name="connsiteY1" fmla="*/ 466725 h 473561"/>
              <a:gd name="connsiteX2" fmla="*/ 347052 w 539883"/>
              <a:gd name="connsiteY2" fmla="*/ 417053 h 473561"/>
              <a:gd name="connsiteX3" fmla="*/ 368433 w 539883"/>
              <a:gd name="connsiteY3" fmla="*/ 38100 h 473561"/>
              <a:gd name="connsiteX4" fmla="*/ 349383 w 539883"/>
              <a:gd name="connsiteY4" fmla="*/ 43280 h 473561"/>
              <a:gd name="connsiteX5" fmla="*/ 320808 w 539883"/>
              <a:gd name="connsiteY5" fmla="*/ 0 h 473561"/>
              <a:gd name="connsiteX6" fmla="*/ 263658 w 539883"/>
              <a:gd name="connsiteY6" fmla="*/ 34841 h 473561"/>
              <a:gd name="connsiteX7" fmla="*/ 206508 w 539883"/>
              <a:gd name="connsiteY7" fmla="*/ 41233 h 473561"/>
              <a:gd name="connsiteX8" fmla="*/ 177933 w 539883"/>
              <a:gd name="connsiteY8" fmla="*/ 59198 h 473561"/>
              <a:gd name="connsiteX9" fmla="*/ 122848 w 539883"/>
              <a:gd name="connsiteY9" fmla="*/ 77287 h 473561"/>
              <a:gd name="connsiteX10" fmla="*/ 82683 w 539883"/>
              <a:gd name="connsiteY10" fmla="*/ 104775 h 473561"/>
              <a:gd name="connsiteX11" fmla="*/ 0 w 539883"/>
              <a:gd name="connsiteY11" fmla="*/ 122739 h 473561"/>
              <a:gd name="connsiteX0" fmla="*/ 539883 w 539883"/>
              <a:gd name="connsiteY0" fmla="*/ 457200 h 473561"/>
              <a:gd name="connsiteX1" fmla="*/ 387483 w 539883"/>
              <a:gd name="connsiteY1" fmla="*/ 466725 h 473561"/>
              <a:gd name="connsiteX2" fmla="*/ 347052 w 539883"/>
              <a:gd name="connsiteY2" fmla="*/ 417053 h 473561"/>
              <a:gd name="connsiteX3" fmla="*/ 368433 w 539883"/>
              <a:gd name="connsiteY3" fmla="*/ 38100 h 473561"/>
              <a:gd name="connsiteX4" fmla="*/ 322340 w 539883"/>
              <a:gd name="connsiteY4" fmla="*/ 43280 h 473561"/>
              <a:gd name="connsiteX5" fmla="*/ 320808 w 539883"/>
              <a:gd name="connsiteY5" fmla="*/ 0 h 473561"/>
              <a:gd name="connsiteX6" fmla="*/ 263658 w 539883"/>
              <a:gd name="connsiteY6" fmla="*/ 34841 h 473561"/>
              <a:gd name="connsiteX7" fmla="*/ 206508 w 539883"/>
              <a:gd name="connsiteY7" fmla="*/ 41233 h 473561"/>
              <a:gd name="connsiteX8" fmla="*/ 177933 w 539883"/>
              <a:gd name="connsiteY8" fmla="*/ 59198 h 473561"/>
              <a:gd name="connsiteX9" fmla="*/ 122848 w 539883"/>
              <a:gd name="connsiteY9" fmla="*/ 77287 h 473561"/>
              <a:gd name="connsiteX10" fmla="*/ 82683 w 539883"/>
              <a:gd name="connsiteY10" fmla="*/ 104775 h 473561"/>
              <a:gd name="connsiteX11" fmla="*/ 0 w 539883"/>
              <a:gd name="connsiteY11" fmla="*/ 122739 h 473561"/>
              <a:gd name="connsiteX0" fmla="*/ 539883 w 539883"/>
              <a:gd name="connsiteY0" fmla="*/ 457200 h 473561"/>
              <a:gd name="connsiteX1" fmla="*/ 387483 w 539883"/>
              <a:gd name="connsiteY1" fmla="*/ 466725 h 473561"/>
              <a:gd name="connsiteX2" fmla="*/ 347052 w 539883"/>
              <a:gd name="connsiteY2" fmla="*/ 417053 h 473561"/>
              <a:gd name="connsiteX3" fmla="*/ 349117 w 539883"/>
              <a:gd name="connsiteY3" fmla="*/ 42319 h 473561"/>
              <a:gd name="connsiteX4" fmla="*/ 322340 w 539883"/>
              <a:gd name="connsiteY4" fmla="*/ 43280 h 473561"/>
              <a:gd name="connsiteX5" fmla="*/ 320808 w 539883"/>
              <a:gd name="connsiteY5" fmla="*/ 0 h 473561"/>
              <a:gd name="connsiteX6" fmla="*/ 263658 w 539883"/>
              <a:gd name="connsiteY6" fmla="*/ 34841 h 473561"/>
              <a:gd name="connsiteX7" fmla="*/ 206508 w 539883"/>
              <a:gd name="connsiteY7" fmla="*/ 41233 h 473561"/>
              <a:gd name="connsiteX8" fmla="*/ 177933 w 539883"/>
              <a:gd name="connsiteY8" fmla="*/ 59198 h 473561"/>
              <a:gd name="connsiteX9" fmla="*/ 122848 w 539883"/>
              <a:gd name="connsiteY9" fmla="*/ 77287 h 473561"/>
              <a:gd name="connsiteX10" fmla="*/ 82683 w 539883"/>
              <a:gd name="connsiteY10" fmla="*/ 104775 h 473561"/>
              <a:gd name="connsiteX11" fmla="*/ 0 w 539883"/>
              <a:gd name="connsiteY11" fmla="*/ 122739 h 473561"/>
              <a:gd name="connsiteX0" fmla="*/ 539883 w 539883"/>
              <a:gd name="connsiteY0" fmla="*/ 442051 h 458412"/>
              <a:gd name="connsiteX1" fmla="*/ 387483 w 539883"/>
              <a:gd name="connsiteY1" fmla="*/ 451576 h 458412"/>
              <a:gd name="connsiteX2" fmla="*/ 347052 w 539883"/>
              <a:gd name="connsiteY2" fmla="*/ 401904 h 458412"/>
              <a:gd name="connsiteX3" fmla="*/ 349117 w 539883"/>
              <a:gd name="connsiteY3" fmla="*/ 27170 h 458412"/>
              <a:gd name="connsiteX4" fmla="*/ 322340 w 539883"/>
              <a:gd name="connsiteY4" fmla="*/ 28131 h 458412"/>
              <a:gd name="connsiteX5" fmla="*/ 263658 w 539883"/>
              <a:gd name="connsiteY5" fmla="*/ 19692 h 458412"/>
              <a:gd name="connsiteX6" fmla="*/ 206508 w 539883"/>
              <a:gd name="connsiteY6" fmla="*/ 26084 h 458412"/>
              <a:gd name="connsiteX7" fmla="*/ 177933 w 539883"/>
              <a:gd name="connsiteY7" fmla="*/ 44049 h 458412"/>
              <a:gd name="connsiteX8" fmla="*/ 122848 w 539883"/>
              <a:gd name="connsiteY8" fmla="*/ 62138 h 458412"/>
              <a:gd name="connsiteX9" fmla="*/ 82683 w 539883"/>
              <a:gd name="connsiteY9" fmla="*/ 89626 h 458412"/>
              <a:gd name="connsiteX10" fmla="*/ 0 w 539883"/>
              <a:gd name="connsiteY10" fmla="*/ 107590 h 458412"/>
              <a:gd name="connsiteX0" fmla="*/ 387483 w 387483"/>
              <a:gd name="connsiteY0" fmla="*/ 451576 h 451576"/>
              <a:gd name="connsiteX1" fmla="*/ 347052 w 387483"/>
              <a:gd name="connsiteY1" fmla="*/ 401904 h 451576"/>
              <a:gd name="connsiteX2" fmla="*/ 349117 w 387483"/>
              <a:gd name="connsiteY2" fmla="*/ 27170 h 451576"/>
              <a:gd name="connsiteX3" fmla="*/ 322340 w 387483"/>
              <a:gd name="connsiteY3" fmla="*/ 28131 h 451576"/>
              <a:gd name="connsiteX4" fmla="*/ 263658 w 387483"/>
              <a:gd name="connsiteY4" fmla="*/ 19692 h 451576"/>
              <a:gd name="connsiteX5" fmla="*/ 206508 w 387483"/>
              <a:gd name="connsiteY5" fmla="*/ 26084 h 451576"/>
              <a:gd name="connsiteX6" fmla="*/ 177933 w 387483"/>
              <a:gd name="connsiteY6" fmla="*/ 44049 h 451576"/>
              <a:gd name="connsiteX7" fmla="*/ 122848 w 387483"/>
              <a:gd name="connsiteY7" fmla="*/ 62138 h 451576"/>
              <a:gd name="connsiteX8" fmla="*/ 82683 w 387483"/>
              <a:gd name="connsiteY8" fmla="*/ 89626 h 451576"/>
              <a:gd name="connsiteX9" fmla="*/ 0 w 387483"/>
              <a:gd name="connsiteY9" fmla="*/ 107590 h 451576"/>
              <a:gd name="connsiteX0" fmla="*/ 503382 w 503382"/>
              <a:gd name="connsiteY0" fmla="*/ 447357 h 447357"/>
              <a:gd name="connsiteX1" fmla="*/ 347052 w 503382"/>
              <a:gd name="connsiteY1" fmla="*/ 401904 h 447357"/>
              <a:gd name="connsiteX2" fmla="*/ 349117 w 503382"/>
              <a:gd name="connsiteY2" fmla="*/ 27170 h 447357"/>
              <a:gd name="connsiteX3" fmla="*/ 322340 w 503382"/>
              <a:gd name="connsiteY3" fmla="*/ 28131 h 447357"/>
              <a:gd name="connsiteX4" fmla="*/ 263658 w 503382"/>
              <a:gd name="connsiteY4" fmla="*/ 19692 h 447357"/>
              <a:gd name="connsiteX5" fmla="*/ 206508 w 503382"/>
              <a:gd name="connsiteY5" fmla="*/ 26084 h 447357"/>
              <a:gd name="connsiteX6" fmla="*/ 177933 w 503382"/>
              <a:gd name="connsiteY6" fmla="*/ 44049 h 447357"/>
              <a:gd name="connsiteX7" fmla="*/ 122848 w 503382"/>
              <a:gd name="connsiteY7" fmla="*/ 62138 h 447357"/>
              <a:gd name="connsiteX8" fmla="*/ 82683 w 503382"/>
              <a:gd name="connsiteY8" fmla="*/ 89626 h 447357"/>
              <a:gd name="connsiteX9" fmla="*/ 0 w 503382"/>
              <a:gd name="connsiteY9" fmla="*/ 107590 h 447357"/>
              <a:gd name="connsiteX0" fmla="*/ 485241 w 485241"/>
              <a:gd name="connsiteY0" fmla="*/ 460565 h 460565"/>
              <a:gd name="connsiteX1" fmla="*/ 347052 w 485241"/>
              <a:gd name="connsiteY1" fmla="*/ 401904 h 460565"/>
              <a:gd name="connsiteX2" fmla="*/ 349117 w 485241"/>
              <a:gd name="connsiteY2" fmla="*/ 27170 h 460565"/>
              <a:gd name="connsiteX3" fmla="*/ 322340 w 485241"/>
              <a:gd name="connsiteY3" fmla="*/ 28131 h 460565"/>
              <a:gd name="connsiteX4" fmla="*/ 263658 w 485241"/>
              <a:gd name="connsiteY4" fmla="*/ 19692 h 460565"/>
              <a:gd name="connsiteX5" fmla="*/ 206508 w 485241"/>
              <a:gd name="connsiteY5" fmla="*/ 26084 h 460565"/>
              <a:gd name="connsiteX6" fmla="*/ 177933 w 485241"/>
              <a:gd name="connsiteY6" fmla="*/ 44049 h 460565"/>
              <a:gd name="connsiteX7" fmla="*/ 122848 w 485241"/>
              <a:gd name="connsiteY7" fmla="*/ 62138 h 460565"/>
              <a:gd name="connsiteX8" fmla="*/ 82683 w 485241"/>
              <a:gd name="connsiteY8" fmla="*/ 89626 h 460565"/>
              <a:gd name="connsiteX9" fmla="*/ 0 w 485241"/>
              <a:gd name="connsiteY9" fmla="*/ 107590 h 460565"/>
              <a:gd name="connsiteX0" fmla="*/ 485241 w 485241"/>
              <a:gd name="connsiteY0" fmla="*/ 463739 h 463739"/>
              <a:gd name="connsiteX1" fmla="*/ 347052 w 485241"/>
              <a:gd name="connsiteY1" fmla="*/ 405078 h 463739"/>
              <a:gd name="connsiteX2" fmla="*/ 349117 w 485241"/>
              <a:gd name="connsiteY2" fmla="*/ 30344 h 463739"/>
              <a:gd name="connsiteX3" fmla="*/ 263658 w 485241"/>
              <a:gd name="connsiteY3" fmla="*/ 22866 h 463739"/>
              <a:gd name="connsiteX4" fmla="*/ 206508 w 485241"/>
              <a:gd name="connsiteY4" fmla="*/ 29258 h 463739"/>
              <a:gd name="connsiteX5" fmla="*/ 177933 w 485241"/>
              <a:gd name="connsiteY5" fmla="*/ 47223 h 463739"/>
              <a:gd name="connsiteX6" fmla="*/ 122848 w 485241"/>
              <a:gd name="connsiteY6" fmla="*/ 65312 h 463739"/>
              <a:gd name="connsiteX7" fmla="*/ 82683 w 485241"/>
              <a:gd name="connsiteY7" fmla="*/ 92800 h 463739"/>
              <a:gd name="connsiteX8" fmla="*/ 0 w 485241"/>
              <a:gd name="connsiteY8" fmla="*/ 110764 h 463739"/>
              <a:gd name="connsiteX0" fmla="*/ 485241 w 485241"/>
              <a:gd name="connsiteY0" fmla="*/ 464500 h 464500"/>
              <a:gd name="connsiteX1" fmla="*/ 347052 w 485241"/>
              <a:gd name="connsiteY1" fmla="*/ 405839 h 464500"/>
              <a:gd name="connsiteX2" fmla="*/ 349117 w 485241"/>
              <a:gd name="connsiteY2" fmla="*/ 31105 h 464500"/>
              <a:gd name="connsiteX3" fmla="*/ 263658 w 485241"/>
              <a:gd name="connsiteY3" fmla="*/ 23627 h 464500"/>
              <a:gd name="connsiteX4" fmla="*/ 177933 w 485241"/>
              <a:gd name="connsiteY4" fmla="*/ 47984 h 464500"/>
              <a:gd name="connsiteX5" fmla="*/ 122848 w 485241"/>
              <a:gd name="connsiteY5" fmla="*/ 66073 h 464500"/>
              <a:gd name="connsiteX6" fmla="*/ 82683 w 485241"/>
              <a:gd name="connsiteY6" fmla="*/ 93561 h 464500"/>
              <a:gd name="connsiteX7" fmla="*/ 0 w 485241"/>
              <a:gd name="connsiteY7" fmla="*/ 111525 h 464500"/>
              <a:gd name="connsiteX0" fmla="*/ 485241 w 485241"/>
              <a:gd name="connsiteY0" fmla="*/ 465294 h 465294"/>
              <a:gd name="connsiteX1" fmla="*/ 347052 w 485241"/>
              <a:gd name="connsiteY1" fmla="*/ 406633 h 465294"/>
              <a:gd name="connsiteX2" fmla="*/ 349117 w 485241"/>
              <a:gd name="connsiteY2" fmla="*/ 31899 h 465294"/>
              <a:gd name="connsiteX3" fmla="*/ 263658 w 485241"/>
              <a:gd name="connsiteY3" fmla="*/ 24421 h 465294"/>
              <a:gd name="connsiteX4" fmla="*/ 122848 w 485241"/>
              <a:gd name="connsiteY4" fmla="*/ 66867 h 465294"/>
              <a:gd name="connsiteX5" fmla="*/ 82683 w 485241"/>
              <a:gd name="connsiteY5" fmla="*/ 94355 h 465294"/>
              <a:gd name="connsiteX6" fmla="*/ 0 w 485241"/>
              <a:gd name="connsiteY6" fmla="*/ 112319 h 46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5241" h="465294" extrusionOk="0">
                <a:moveTo>
                  <a:pt x="485241" y="465294"/>
                </a:moveTo>
                <a:cubicBezTo>
                  <a:pt x="453103" y="458603"/>
                  <a:pt x="350227" y="416158"/>
                  <a:pt x="347052" y="406633"/>
                </a:cubicBezTo>
                <a:cubicBezTo>
                  <a:pt x="343877" y="273283"/>
                  <a:pt x="363016" y="95601"/>
                  <a:pt x="349117" y="31899"/>
                </a:cubicBezTo>
                <a:cubicBezTo>
                  <a:pt x="335218" y="-31803"/>
                  <a:pt x="301370" y="18593"/>
                  <a:pt x="263658" y="24421"/>
                </a:cubicBezTo>
                <a:cubicBezTo>
                  <a:pt x="225947" y="30249"/>
                  <a:pt x="153010" y="55211"/>
                  <a:pt x="122848" y="66867"/>
                </a:cubicBezTo>
                <a:cubicBezTo>
                  <a:pt x="116498" y="76392"/>
                  <a:pt x="103158" y="86780"/>
                  <a:pt x="82683" y="94355"/>
                </a:cubicBezTo>
                <a:cubicBezTo>
                  <a:pt x="62208" y="101930"/>
                  <a:pt x="12587" y="108723"/>
                  <a:pt x="0" y="112319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" name="Google Shape;258;p7">
            <a:extLst>
              <a:ext uri="{FF2B5EF4-FFF2-40B4-BE49-F238E27FC236}">
                <a16:creationId xmlns:a16="http://schemas.microsoft.com/office/drawing/2014/main" id="{AE342591-DF25-BB78-7634-B006E5F385A3}"/>
              </a:ext>
            </a:extLst>
          </p:cNvPr>
          <p:cNvCxnSpPr>
            <a:cxnSpLocks/>
          </p:cNvCxnSpPr>
          <p:nvPr/>
        </p:nvCxnSpPr>
        <p:spPr>
          <a:xfrm>
            <a:off x="3811516" y="2341815"/>
            <a:ext cx="340461" cy="313068"/>
          </a:xfrm>
          <a:prstGeom prst="straightConnector1">
            <a:avLst/>
          </a:pr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6" name="Google Shape;259;p7">
            <a:extLst>
              <a:ext uri="{FF2B5EF4-FFF2-40B4-BE49-F238E27FC236}">
                <a16:creationId xmlns:a16="http://schemas.microsoft.com/office/drawing/2014/main" id="{F54106BB-B98C-72A0-AA59-06825618D8A4}"/>
              </a:ext>
            </a:extLst>
          </p:cNvPr>
          <p:cNvCxnSpPr>
            <a:cxnSpLocks/>
          </p:cNvCxnSpPr>
          <p:nvPr/>
        </p:nvCxnSpPr>
        <p:spPr>
          <a:xfrm flipV="1">
            <a:off x="3651712" y="2178367"/>
            <a:ext cx="340461" cy="353307"/>
          </a:xfrm>
          <a:prstGeom prst="straightConnector1">
            <a:avLst/>
          </a:pr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7" name="Google Shape;255;p7">
            <a:extLst>
              <a:ext uri="{FF2B5EF4-FFF2-40B4-BE49-F238E27FC236}">
                <a16:creationId xmlns:a16="http://schemas.microsoft.com/office/drawing/2014/main" id="{3813AF36-F02F-A146-35F5-3F132ECBA1D8}"/>
              </a:ext>
            </a:extLst>
          </p:cNvPr>
          <p:cNvCxnSpPr/>
          <p:nvPr/>
        </p:nvCxnSpPr>
        <p:spPr>
          <a:xfrm>
            <a:off x="3729965" y="1924909"/>
            <a:ext cx="253171" cy="95721"/>
          </a:xfrm>
          <a:prstGeom prst="straightConnector1">
            <a:avLst/>
          </a:pr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" name="Google Shape;256;p7">
            <a:extLst>
              <a:ext uri="{FF2B5EF4-FFF2-40B4-BE49-F238E27FC236}">
                <a16:creationId xmlns:a16="http://schemas.microsoft.com/office/drawing/2014/main" id="{70FA6D02-3A35-6A43-C4BA-6B2E99F67C90}"/>
              </a:ext>
            </a:extLst>
          </p:cNvPr>
          <p:cNvCxnSpPr>
            <a:cxnSpLocks/>
          </p:cNvCxnSpPr>
          <p:nvPr/>
        </p:nvCxnSpPr>
        <p:spPr>
          <a:xfrm rot="5400000">
            <a:off x="3891133" y="2057873"/>
            <a:ext cx="143885" cy="16468"/>
          </a:xfrm>
          <a:prstGeom prst="bentConnector3">
            <a:avLst>
              <a:gd name="adj1" fmla="val 117670"/>
            </a:avLst>
          </a:pr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2" name="Google Shape;271;p7">
            <a:extLst>
              <a:ext uri="{FF2B5EF4-FFF2-40B4-BE49-F238E27FC236}">
                <a16:creationId xmlns:a16="http://schemas.microsoft.com/office/drawing/2014/main" id="{7FE34DC1-64F4-C3FD-9077-D5C12FADCC91}"/>
              </a:ext>
            </a:extLst>
          </p:cNvPr>
          <p:cNvSpPr/>
          <p:nvPr/>
        </p:nvSpPr>
        <p:spPr>
          <a:xfrm>
            <a:off x="4397019" y="2085887"/>
            <a:ext cx="807408" cy="953592"/>
          </a:xfrm>
          <a:custGeom>
            <a:avLst/>
            <a:gdLst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561975 w 1219200"/>
              <a:gd name="connsiteY14" fmla="*/ 276225 h 514350"/>
              <a:gd name="connsiteX15" fmla="*/ 590550 w 1219200"/>
              <a:gd name="connsiteY15" fmla="*/ 295275 h 514350"/>
              <a:gd name="connsiteX16" fmla="*/ 647700 w 1219200"/>
              <a:gd name="connsiteY16" fmla="*/ 304800 h 514350"/>
              <a:gd name="connsiteX17" fmla="*/ 685800 w 1219200"/>
              <a:gd name="connsiteY17" fmla="*/ 314325 h 514350"/>
              <a:gd name="connsiteX18" fmla="*/ 742950 w 1219200"/>
              <a:gd name="connsiteY18" fmla="*/ 333375 h 514350"/>
              <a:gd name="connsiteX19" fmla="*/ 639935 w 1219200"/>
              <a:gd name="connsiteY19" fmla="*/ 133977 h 514350"/>
              <a:gd name="connsiteX20" fmla="*/ 781050 w 1219200"/>
              <a:gd name="connsiteY20" fmla="*/ 295275 h 514350"/>
              <a:gd name="connsiteX21" fmla="*/ 790575 w 1219200"/>
              <a:gd name="connsiteY21" fmla="*/ 228600 h 514350"/>
              <a:gd name="connsiteX22" fmla="*/ 847725 w 1219200"/>
              <a:gd name="connsiteY22" fmla="*/ 114300 h 514350"/>
              <a:gd name="connsiteX23" fmla="*/ 866775 w 1219200"/>
              <a:gd name="connsiteY23" fmla="*/ 85725 h 514350"/>
              <a:gd name="connsiteX24" fmla="*/ 895350 w 1219200"/>
              <a:gd name="connsiteY24" fmla="*/ 57150 h 514350"/>
              <a:gd name="connsiteX25" fmla="*/ 962025 w 1219200"/>
              <a:gd name="connsiteY25" fmla="*/ 38100 h 514350"/>
              <a:gd name="connsiteX26" fmla="*/ 1047750 w 1219200"/>
              <a:gd name="connsiteY26" fmla="*/ 9525 h 514350"/>
              <a:gd name="connsiteX27" fmla="*/ 1076325 w 1219200"/>
              <a:gd name="connsiteY27" fmla="*/ 0 h 514350"/>
              <a:gd name="connsiteX28" fmla="*/ 1219200 w 1219200"/>
              <a:gd name="connsiteY28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561975 w 1219200"/>
              <a:gd name="connsiteY14" fmla="*/ 276225 h 514350"/>
              <a:gd name="connsiteX15" fmla="*/ 590550 w 1219200"/>
              <a:gd name="connsiteY15" fmla="*/ 295275 h 514350"/>
              <a:gd name="connsiteX16" fmla="*/ 647700 w 1219200"/>
              <a:gd name="connsiteY16" fmla="*/ 304800 h 514350"/>
              <a:gd name="connsiteX17" fmla="*/ 685800 w 1219200"/>
              <a:gd name="connsiteY17" fmla="*/ 314325 h 514350"/>
              <a:gd name="connsiteX18" fmla="*/ 742950 w 1219200"/>
              <a:gd name="connsiteY18" fmla="*/ 333375 h 514350"/>
              <a:gd name="connsiteX19" fmla="*/ 639935 w 1219200"/>
              <a:gd name="connsiteY19" fmla="*/ 133977 h 514350"/>
              <a:gd name="connsiteX20" fmla="*/ 781050 w 1219200"/>
              <a:gd name="connsiteY20" fmla="*/ 295275 h 514350"/>
              <a:gd name="connsiteX21" fmla="*/ 783648 w 1219200"/>
              <a:gd name="connsiteY21" fmla="*/ 33982 h 514350"/>
              <a:gd name="connsiteX22" fmla="*/ 847725 w 1219200"/>
              <a:gd name="connsiteY22" fmla="*/ 114300 h 514350"/>
              <a:gd name="connsiteX23" fmla="*/ 866775 w 1219200"/>
              <a:gd name="connsiteY23" fmla="*/ 85725 h 514350"/>
              <a:gd name="connsiteX24" fmla="*/ 895350 w 1219200"/>
              <a:gd name="connsiteY24" fmla="*/ 57150 h 514350"/>
              <a:gd name="connsiteX25" fmla="*/ 962025 w 1219200"/>
              <a:gd name="connsiteY25" fmla="*/ 38100 h 514350"/>
              <a:gd name="connsiteX26" fmla="*/ 1047750 w 1219200"/>
              <a:gd name="connsiteY26" fmla="*/ 9525 h 514350"/>
              <a:gd name="connsiteX27" fmla="*/ 1076325 w 1219200"/>
              <a:gd name="connsiteY27" fmla="*/ 0 h 514350"/>
              <a:gd name="connsiteX28" fmla="*/ 1219200 w 1219200"/>
              <a:gd name="connsiteY28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561975 w 1219200"/>
              <a:gd name="connsiteY14" fmla="*/ 276225 h 514350"/>
              <a:gd name="connsiteX15" fmla="*/ 590550 w 1219200"/>
              <a:gd name="connsiteY15" fmla="*/ 295275 h 514350"/>
              <a:gd name="connsiteX16" fmla="*/ 647700 w 1219200"/>
              <a:gd name="connsiteY16" fmla="*/ 304800 h 514350"/>
              <a:gd name="connsiteX17" fmla="*/ 685800 w 1219200"/>
              <a:gd name="connsiteY17" fmla="*/ 314325 h 514350"/>
              <a:gd name="connsiteX18" fmla="*/ 742950 w 1219200"/>
              <a:gd name="connsiteY18" fmla="*/ 333375 h 514350"/>
              <a:gd name="connsiteX19" fmla="*/ 639935 w 1219200"/>
              <a:gd name="connsiteY19" fmla="*/ 133977 h 514350"/>
              <a:gd name="connsiteX20" fmla="*/ 746421 w 1219200"/>
              <a:gd name="connsiteY20" fmla="*/ 72175 h 514350"/>
              <a:gd name="connsiteX21" fmla="*/ 783648 w 1219200"/>
              <a:gd name="connsiteY21" fmla="*/ 33982 h 514350"/>
              <a:gd name="connsiteX22" fmla="*/ 847725 w 1219200"/>
              <a:gd name="connsiteY22" fmla="*/ 114300 h 514350"/>
              <a:gd name="connsiteX23" fmla="*/ 866775 w 1219200"/>
              <a:gd name="connsiteY23" fmla="*/ 85725 h 514350"/>
              <a:gd name="connsiteX24" fmla="*/ 895350 w 1219200"/>
              <a:gd name="connsiteY24" fmla="*/ 57150 h 514350"/>
              <a:gd name="connsiteX25" fmla="*/ 962025 w 1219200"/>
              <a:gd name="connsiteY25" fmla="*/ 38100 h 514350"/>
              <a:gd name="connsiteX26" fmla="*/ 1047750 w 1219200"/>
              <a:gd name="connsiteY26" fmla="*/ 9525 h 514350"/>
              <a:gd name="connsiteX27" fmla="*/ 1076325 w 1219200"/>
              <a:gd name="connsiteY27" fmla="*/ 0 h 514350"/>
              <a:gd name="connsiteX28" fmla="*/ 1219200 w 1219200"/>
              <a:gd name="connsiteY28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561975 w 1219200"/>
              <a:gd name="connsiteY14" fmla="*/ 276225 h 514350"/>
              <a:gd name="connsiteX15" fmla="*/ 590550 w 1219200"/>
              <a:gd name="connsiteY15" fmla="*/ 295275 h 514350"/>
              <a:gd name="connsiteX16" fmla="*/ 647700 w 1219200"/>
              <a:gd name="connsiteY16" fmla="*/ 304800 h 514350"/>
              <a:gd name="connsiteX17" fmla="*/ 685800 w 1219200"/>
              <a:gd name="connsiteY17" fmla="*/ 314325 h 514350"/>
              <a:gd name="connsiteX18" fmla="*/ 590583 w 1219200"/>
              <a:gd name="connsiteY18" fmla="*/ 186225 h 514350"/>
              <a:gd name="connsiteX19" fmla="*/ 639935 w 1219200"/>
              <a:gd name="connsiteY19" fmla="*/ 133977 h 514350"/>
              <a:gd name="connsiteX20" fmla="*/ 746421 w 1219200"/>
              <a:gd name="connsiteY20" fmla="*/ 72175 h 514350"/>
              <a:gd name="connsiteX21" fmla="*/ 783648 w 1219200"/>
              <a:gd name="connsiteY21" fmla="*/ 33982 h 514350"/>
              <a:gd name="connsiteX22" fmla="*/ 847725 w 1219200"/>
              <a:gd name="connsiteY22" fmla="*/ 114300 h 514350"/>
              <a:gd name="connsiteX23" fmla="*/ 866775 w 1219200"/>
              <a:gd name="connsiteY23" fmla="*/ 85725 h 514350"/>
              <a:gd name="connsiteX24" fmla="*/ 895350 w 1219200"/>
              <a:gd name="connsiteY24" fmla="*/ 57150 h 514350"/>
              <a:gd name="connsiteX25" fmla="*/ 962025 w 1219200"/>
              <a:gd name="connsiteY25" fmla="*/ 38100 h 514350"/>
              <a:gd name="connsiteX26" fmla="*/ 1047750 w 1219200"/>
              <a:gd name="connsiteY26" fmla="*/ 9525 h 514350"/>
              <a:gd name="connsiteX27" fmla="*/ 1076325 w 1219200"/>
              <a:gd name="connsiteY27" fmla="*/ 0 h 514350"/>
              <a:gd name="connsiteX28" fmla="*/ 1219200 w 1219200"/>
              <a:gd name="connsiteY28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561975 w 1219200"/>
              <a:gd name="connsiteY14" fmla="*/ 276225 h 514350"/>
              <a:gd name="connsiteX15" fmla="*/ 590550 w 1219200"/>
              <a:gd name="connsiteY15" fmla="*/ 295275 h 514350"/>
              <a:gd name="connsiteX16" fmla="*/ 647700 w 1219200"/>
              <a:gd name="connsiteY16" fmla="*/ 304800 h 514350"/>
              <a:gd name="connsiteX17" fmla="*/ 590583 w 1219200"/>
              <a:gd name="connsiteY17" fmla="*/ 186225 h 514350"/>
              <a:gd name="connsiteX18" fmla="*/ 639935 w 1219200"/>
              <a:gd name="connsiteY18" fmla="*/ 133977 h 514350"/>
              <a:gd name="connsiteX19" fmla="*/ 746421 w 1219200"/>
              <a:gd name="connsiteY19" fmla="*/ 72175 h 514350"/>
              <a:gd name="connsiteX20" fmla="*/ 783648 w 1219200"/>
              <a:gd name="connsiteY20" fmla="*/ 33982 h 514350"/>
              <a:gd name="connsiteX21" fmla="*/ 847725 w 1219200"/>
              <a:gd name="connsiteY21" fmla="*/ 114300 h 514350"/>
              <a:gd name="connsiteX22" fmla="*/ 866775 w 1219200"/>
              <a:gd name="connsiteY22" fmla="*/ 85725 h 514350"/>
              <a:gd name="connsiteX23" fmla="*/ 895350 w 1219200"/>
              <a:gd name="connsiteY23" fmla="*/ 57150 h 514350"/>
              <a:gd name="connsiteX24" fmla="*/ 962025 w 1219200"/>
              <a:gd name="connsiteY24" fmla="*/ 38100 h 514350"/>
              <a:gd name="connsiteX25" fmla="*/ 1047750 w 1219200"/>
              <a:gd name="connsiteY25" fmla="*/ 9525 h 514350"/>
              <a:gd name="connsiteX26" fmla="*/ 1076325 w 1219200"/>
              <a:gd name="connsiteY26" fmla="*/ 0 h 514350"/>
              <a:gd name="connsiteX27" fmla="*/ 1219200 w 1219200"/>
              <a:gd name="connsiteY27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561975 w 1219200"/>
              <a:gd name="connsiteY14" fmla="*/ 276225 h 514350"/>
              <a:gd name="connsiteX15" fmla="*/ 647700 w 1219200"/>
              <a:gd name="connsiteY15" fmla="*/ 304800 h 514350"/>
              <a:gd name="connsiteX16" fmla="*/ 590583 w 1219200"/>
              <a:gd name="connsiteY16" fmla="*/ 186225 h 514350"/>
              <a:gd name="connsiteX17" fmla="*/ 639935 w 1219200"/>
              <a:gd name="connsiteY17" fmla="*/ 133977 h 514350"/>
              <a:gd name="connsiteX18" fmla="*/ 746421 w 1219200"/>
              <a:gd name="connsiteY18" fmla="*/ 72175 h 514350"/>
              <a:gd name="connsiteX19" fmla="*/ 783648 w 1219200"/>
              <a:gd name="connsiteY19" fmla="*/ 33982 h 514350"/>
              <a:gd name="connsiteX20" fmla="*/ 847725 w 1219200"/>
              <a:gd name="connsiteY20" fmla="*/ 114300 h 514350"/>
              <a:gd name="connsiteX21" fmla="*/ 866775 w 1219200"/>
              <a:gd name="connsiteY21" fmla="*/ 85725 h 514350"/>
              <a:gd name="connsiteX22" fmla="*/ 895350 w 1219200"/>
              <a:gd name="connsiteY22" fmla="*/ 57150 h 514350"/>
              <a:gd name="connsiteX23" fmla="*/ 962025 w 1219200"/>
              <a:gd name="connsiteY23" fmla="*/ 38100 h 514350"/>
              <a:gd name="connsiteX24" fmla="*/ 1047750 w 1219200"/>
              <a:gd name="connsiteY24" fmla="*/ 9525 h 514350"/>
              <a:gd name="connsiteX25" fmla="*/ 1076325 w 1219200"/>
              <a:gd name="connsiteY25" fmla="*/ 0 h 514350"/>
              <a:gd name="connsiteX26" fmla="*/ 1219200 w 1219200"/>
              <a:gd name="connsiteY26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647700 w 1219200"/>
              <a:gd name="connsiteY14" fmla="*/ 304800 h 514350"/>
              <a:gd name="connsiteX15" fmla="*/ 590583 w 1219200"/>
              <a:gd name="connsiteY15" fmla="*/ 186225 h 514350"/>
              <a:gd name="connsiteX16" fmla="*/ 639935 w 1219200"/>
              <a:gd name="connsiteY16" fmla="*/ 133977 h 514350"/>
              <a:gd name="connsiteX17" fmla="*/ 746421 w 1219200"/>
              <a:gd name="connsiteY17" fmla="*/ 72175 h 514350"/>
              <a:gd name="connsiteX18" fmla="*/ 783648 w 1219200"/>
              <a:gd name="connsiteY18" fmla="*/ 33982 h 514350"/>
              <a:gd name="connsiteX19" fmla="*/ 847725 w 1219200"/>
              <a:gd name="connsiteY19" fmla="*/ 114300 h 514350"/>
              <a:gd name="connsiteX20" fmla="*/ 866775 w 1219200"/>
              <a:gd name="connsiteY20" fmla="*/ 85725 h 514350"/>
              <a:gd name="connsiteX21" fmla="*/ 895350 w 1219200"/>
              <a:gd name="connsiteY21" fmla="*/ 57150 h 514350"/>
              <a:gd name="connsiteX22" fmla="*/ 962025 w 1219200"/>
              <a:gd name="connsiteY22" fmla="*/ 38100 h 514350"/>
              <a:gd name="connsiteX23" fmla="*/ 1047750 w 1219200"/>
              <a:gd name="connsiteY23" fmla="*/ 9525 h 514350"/>
              <a:gd name="connsiteX24" fmla="*/ 1076325 w 1219200"/>
              <a:gd name="connsiteY24" fmla="*/ 0 h 514350"/>
              <a:gd name="connsiteX25" fmla="*/ 1219200 w 1219200"/>
              <a:gd name="connsiteY25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33400 w 1219200"/>
              <a:gd name="connsiteY13" fmla="*/ 266700 h 514350"/>
              <a:gd name="connsiteX14" fmla="*/ 590583 w 1219200"/>
              <a:gd name="connsiteY14" fmla="*/ 186225 h 514350"/>
              <a:gd name="connsiteX15" fmla="*/ 639935 w 1219200"/>
              <a:gd name="connsiteY15" fmla="*/ 133977 h 514350"/>
              <a:gd name="connsiteX16" fmla="*/ 746421 w 1219200"/>
              <a:gd name="connsiteY16" fmla="*/ 72175 h 514350"/>
              <a:gd name="connsiteX17" fmla="*/ 783648 w 1219200"/>
              <a:gd name="connsiteY17" fmla="*/ 33982 h 514350"/>
              <a:gd name="connsiteX18" fmla="*/ 847725 w 1219200"/>
              <a:gd name="connsiteY18" fmla="*/ 114300 h 514350"/>
              <a:gd name="connsiteX19" fmla="*/ 866775 w 1219200"/>
              <a:gd name="connsiteY19" fmla="*/ 85725 h 514350"/>
              <a:gd name="connsiteX20" fmla="*/ 895350 w 1219200"/>
              <a:gd name="connsiteY20" fmla="*/ 57150 h 514350"/>
              <a:gd name="connsiteX21" fmla="*/ 962025 w 1219200"/>
              <a:gd name="connsiteY21" fmla="*/ 38100 h 514350"/>
              <a:gd name="connsiteX22" fmla="*/ 1047750 w 1219200"/>
              <a:gd name="connsiteY22" fmla="*/ 9525 h 514350"/>
              <a:gd name="connsiteX23" fmla="*/ 1076325 w 1219200"/>
              <a:gd name="connsiteY23" fmla="*/ 0 h 514350"/>
              <a:gd name="connsiteX24" fmla="*/ 1219200 w 1219200"/>
              <a:gd name="connsiteY24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38125 w 1219200"/>
              <a:gd name="connsiteY8" fmla="*/ 209550 h 514350"/>
              <a:gd name="connsiteX9" fmla="*/ 247650 w 1219200"/>
              <a:gd name="connsiteY9" fmla="*/ 238125 h 514350"/>
              <a:gd name="connsiteX10" fmla="*/ 314325 w 1219200"/>
              <a:gd name="connsiteY10" fmla="*/ 304800 h 514350"/>
              <a:gd name="connsiteX11" fmla="*/ 428625 w 1219200"/>
              <a:gd name="connsiteY11" fmla="*/ 295275 h 514350"/>
              <a:gd name="connsiteX12" fmla="*/ 476250 w 1219200"/>
              <a:gd name="connsiteY12" fmla="*/ 247650 h 514350"/>
              <a:gd name="connsiteX13" fmla="*/ 519548 w 1219200"/>
              <a:gd name="connsiteY13" fmla="*/ 252460 h 514350"/>
              <a:gd name="connsiteX14" fmla="*/ 590583 w 1219200"/>
              <a:gd name="connsiteY14" fmla="*/ 186225 h 514350"/>
              <a:gd name="connsiteX15" fmla="*/ 639935 w 1219200"/>
              <a:gd name="connsiteY15" fmla="*/ 133977 h 514350"/>
              <a:gd name="connsiteX16" fmla="*/ 746421 w 1219200"/>
              <a:gd name="connsiteY16" fmla="*/ 72175 h 514350"/>
              <a:gd name="connsiteX17" fmla="*/ 783648 w 1219200"/>
              <a:gd name="connsiteY17" fmla="*/ 33982 h 514350"/>
              <a:gd name="connsiteX18" fmla="*/ 847725 w 1219200"/>
              <a:gd name="connsiteY18" fmla="*/ 114300 h 514350"/>
              <a:gd name="connsiteX19" fmla="*/ 866775 w 1219200"/>
              <a:gd name="connsiteY19" fmla="*/ 85725 h 514350"/>
              <a:gd name="connsiteX20" fmla="*/ 895350 w 1219200"/>
              <a:gd name="connsiteY20" fmla="*/ 57150 h 514350"/>
              <a:gd name="connsiteX21" fmla="*/ 962025 w 1219200"/>
              <a:gd name="connsiteY21" fmla="*/ 38100 h 514350"/>
              <a:gd name="connsiteX22" fmla="*/ 1047750 w 1219200"/>
              <a:gd name="connsiteY22" fmla="*/ 9525 h 514350"/>
              <a:gd name="connsiteX23" fmla="*/ 1076325 w 1219200"/>
              <a:gd name="connsiteY23" fmla="*/ 0 h 514350"/>
              <a:gd name="connsiteX24" fmla="*/ 1219200 w 1219200"/>
              <a:gd name="connsiteY24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00025 w 1219200"/>
              <a:gd name="connsiteY7" fmla="*/ 200025 h 514350"/>
              <a:gd name="connsiteX8" fmla="*/ 247650 w 1219200"/>
              <a:gd name="connsiteY8" fmla="*/ 238125 h 514350"/>
              <a:gd name="connsiteX9" fmla="*/ 314325 w 1219200"/>
              <a:gd name="connsiteY9" fmla="*/ 304800 h 514350"/>
              <a:gd name="connsiteX10" fmla="*/ 428625 w 1219200"/>
              <a:gd name="connsiteY10" fmla="*/ 295275 h 514350"/>
              <a:gd name="connsiteX11" fmla="*/ 476250 w 1219200"/>
              <a:gd name="connsiteY11" fmla="*/ 247650 h 514350"/>
              <a:gd name="connsiteX12" fmla="*/ 519548 w 1219200"/>
              <a:gd name="connsiteY12" fmla="*/ 252460 h 514350"/>
              <a:gd name="connsiteX13" fmla="*/ 590583 w 1219200"/>
              <a:gd name="connsiteY13" fmla="*/ 186225 h 514350"/>
              <a:gd name="connsiteX14" fmla="*/ 639935 w 1219200"/>
              <a:gd name="connsiteY14" fmla="*/ 133977 h 514350"/>
              <a:gd name="connsiteX15" fmla="*/ 746421 w 1219200"/>
              <a:gd name="connsiteY15" fmla="*/ 72175 h 514350"/>
              <a:gd name="connsiteX16" fmla="*/ 783648 w 1219200"/>
              <a:gd name="connsiteY16" fmla="*/ 33982 h 514350"/>
              <a:gd name="connsiteX17" fmla="*/ 847725 w 1219200"/>
              <a:gd name="connsiteY17" fmla="*/ 114300 h 514350"/>
              <a:gd name="connsiteX18" fmla="*/ 866775 w 1219200"/>
              <a:gd name="connsiteY18" fmla="*/ 85725 h 514350"/>
              <a:gd name="connsiteX19" fmla="*/ 895350 w 1219200"/>
              <a:gd name="connsiteY19" fmla="*/ 57150 h 514350"/>
              <a:gd name="connsiteX20" fmla="*/ 962025 w 1219200"/>
              <a:gd name="connsiteY20" fmla="*/ 38100 h 514350"/>
              <a:gd name="connsiteX21" fmla="*/ 1047750 w 1219200"/>
              <a:gd name="connsiteY21" fmla="*/ 9525 h 514350"/>
              <a:gd name="connsiteX22" fmla="*/ 1076325 w 1219200"/>
              <a:gd name="connsiteY22" fmla="*/ 0 h 514350"/>
              <a:gd name="connsiteX23" fmla="*/ 1219200 w 1219200"/>
              <a:gd name="connsiteY23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247650 w 1219200"/>
              <a:gd name="connsiteY7" fmla="*/ 238125 h 514350"/>
              <a:gd name="connsiteX8" fmla="*/ 314325 w 1219200"/>
              <a:gd name="connsiteY8" fmla="*/ 304800 h 514350"/>
              <a:gd name="connsiteX9" fmla="*/ 428625 w 1219200"/>
              <a:gd name="connsiteY9" fmla="*/ 295275 h 514350"/>
              <a:gd name="connsiteX10" fmla="*/ 476250 w 1219200"/>
              <a:gd name="connsiteY10" fmla="*/ 247650 h 514350"/>
              <a:gd name="connsiteX11" fmla="*/ 519548 w 1219200"/>
              <a:gd name="connsiteY11" fmla="*/ 252460 h 514350"/>
              <a:gd name="connsiteX12" fmla="*/ 590583 w 1219200"/>
              <a:gd name="connsiteY12" fmla="*/ 186225 h 514350"/>
              <a:gd name="connsiteX13" fmla="*/ 639935 w 1219200"/>
              <a:gd name="connsiteY13" fmla="*/ 133977 h 514350"/>
              <a:gd name="connsiteX14" fmla="*/ 746421 w 1219200"/>
              <a:gd name="connsiteY14" fmla="*/ 72175 h 514350"/>
              <a:gd name="connsiteX15" fmla="*/ 783648 w 1219200"/>
              <a:gd name="connsiteY15" fmla="*/ 33982 h 514350"/>
              <a:gd name="connsiteX16" fmla="*/ 847725 w 1219200"/>
              <a:gd name="connsiteY16" fmla="*/ 114300 h 514350"/>
              <a:gd name="connsiteX17" fmla="*/ 866775 w 1219200"/>
              <a:gd name="connsiteY17" fmla="*/ 85725 h 514350"/>
              <a:gd name="connsiteX18" fmla="*/ 895350 w 1219200"/>
              <a:gd name="connsiteY18" fmla="*/ 57150 h 514350"/>
              <a:gd name="connsiteX19" fmla="*/ 962025 w 1219200"/>
              <a:gd name="connsiteY19" fmla="*/ 38100 h 514350"/>
              <a:gd name="connsiteX20" fmla="*/ 1047750 w 1219200"/>
              <a:gd name="connsiteY20" fmla="*/ 9525 h 514350"/>
              <a:gd name="connsiteX21" fmla="*/ 1076325 w 1219200"/>
              <a:gd name="connsiteY21" fmla="*/ 0 h 514350"/>
              <a:gd name="connsiteX22" fmla="*/ 1219200 w 1219200"/>
              <a:gd name="connsiteY22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180975 w 1219200"/>
              <a:gd name="connsiteY6" fmla="*/ 228600 h 514350"/>
              <a:gd name="connsiteX7" fmla="*/ 314325 w 1219200"/>
              <a:gd name="connsiteY7" fmla="*/ 304800 h 514350"/>
              <a:gd name="connsiteX8" fmla="*/ 428625 w 1219200"/>
              <a:gd name="connsiteY8" fmla="*/ 295275 h 514350"/>
              <a:gd name="connsiteX9" fmla="*/ 476250 w 1219200"/>
              <a:gd name="connsiteY9" fmla="*/ 247650 h 514350"/>
              <a:gd name="connsiteX10" fmla="*/ 519548 w 1219200"/>
              <a:gd name="connsiteY10" fmla="*/ 252460 h 514350"/>
              <a:gd name="connsiteX11" fmla="*/ 590583 w 1219200"/>
              <a:gd name="connsiteY11" fmla="*/ 186225 h 514350"/>
              <a:gd name="connsiteX12" fmla="*/ 639935 w 1219200"/>
              <a:gd name="connsiteY12" fmla="*/ 133977 h 514350"/>
              <a:gd name="connsiteX13" fmla="*/ 746421 w 1219200"/>
              <a:gd name="connsiteY13" fmla="*/ 72175 h 514350"/>
              <a:gd name="connsiteX14" fmla="*/ 783648 w 1219200"/>
              <a:gd name="connsiteY14" fmla="*/ 33982 h 514350"/>
              <a:gd name="connsiteX15" fmla="*/ 847725 w 1219200"/>
              <a:gd name="connsiteY15" fmla="*/ 114300 h 514350"/>
              <a:gd name="connsiteX16" fmla="*/ 866775 w 1219200"/>
              <a:gd name="connsiteY16" fmla="*/ 85725 h 514350"/>
              <a:gd name="connsiteX17" fmla="*/ 895350 w 1219200"/>
              <a:gd name="connsiteY17" fmla="*/ 57150 h 514350"/>
              <a:gd name="connsiteX18" fmla="*/ 962025 w 1219200"/>
              <a:gd name="connsiteY18" fmla="*/ 38100 h 514350"/>
              <a:gd name="connsiteX19" fmla="*/ 1047750 w 1219200"/>
              <a:gd name="connsiteY19" fmla="*/ 9525 h 514350"/>
              <a:gd name="connsiteX20" fmla="*/ 1076325 w 1219200"/>
              <a:gd name="connsiteY20" fmla="*/ 0 h 514350"/>
              <a:gd name="connsiteX21" fmla="*/ 1219200 w 1219200"/>
              <a:gd name="connsiteY21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133350 w 1219200"/>
              <a:gd name="connsiteY4" fmla="*/ 304800 h 514350"/>
              <a:gd name="connsiteX5" fmla="*/ 171450 w 1219200"/>
              <a:gd name="connsiteY5" fmla="*/ 257175 h 514350"/>
              <a:gd name="connsiteX6" fmla="*/ 314325 w 1219200"/>
              <a:gd name="connsiteY6" fmla="*/ 304800 h 514350"/>
              <a:gd name="connsiteX7" fmla="*/ 428625 w 1219200"/>
              <a:gd name="connsiteY7" fmla="*/ 295275 h 514350"/>
              <a:gd name="connsiteX8" fmla="*/ 476250 w 1219200"/>
              <a:gd name="connsiteY8" fmla="*/ 247650 h 514350"/>
              <a:gd name="connsiteX9" fmla="*/ 519548 w 1219200"/>
              <a:gd name="connsiteY9" fmla="*/ 252460 h 514350"/>
              <a:gd name="connsiteX10" fmla="*/ 590583 w 1219200"/>
              <a:gd name="connsiteY10" fmla="*/ 186225 h 514350"/>
              <a:gd name="connsiteX11" fmla="*/ 639935 w 1219200"/>
              <a:gd name="connsiteY11" fmla="*/ 133977 h 514350"/>
              <a:gd name="connsiteX12" fmla="*/ 746421 w 1219200"/>
              <a:gd name="connsiteY12" fmla="*/ 72175 h 514350"/>
              <a:gd name="connsiteX13" fmla="*/ 783648 w 1219200"/>
              <a:gd name="connsiteY13" fmla="*/ 33982 h 514350"/>
              <a:gd name="connsiteX14" fmla="*/ 847725 w 1219200"/>
              <a:gd name="connsiteY14" fmla="*/ 114300 h 514350"/>
              <a:gd name="connsiteX15" fmla="*/ 866775 w 1219200"/>
              <a:gd name="connsiteY15" fmla="*/ 85725 h 514350"/>
              <a:gd name="connsiteX16" fmla="*/ 895350 w 1219200"/>
              <a:gd name="connsiteY16" fmla="*/ 57150 h 514350"/>
              <a:gd name="connsiteX17" fmla="*/ 962025 w 1219200"/>
              <a:gd name="connsiteY17" fmla="*/ 38100 h 514350"/>
              <a:gd name="connsiteX18" fmla="*/ 1047750 w 1219200"/>
              <a:gd name="connsiteY18" fmla="*/ 9525 h 514350"/>
              <a:gd name="connsiteX19" fmla="*/ 1076325 w 1219200"/>
              <a:gd name="connsiteY19" fmla="*/ 0 h 514350"/>
              <a:gd name="connsiteX20" fmla="*/ 1219200 w 1219200"/>
              <a:gd name="connsiteY20" fmla="*/ 0 h 514350"/>
              <a:gd name="connsiteX0" fmla="*/ 0 w 1219200"/>
              <a:gd name="connsiteY0" fmla="*/ 514350 h 514350"/>
              <a:gd name="connsiteX1" fmla="*/ 9525 w 1219200"/>
              <a:gd name="connsiteY1" fmla="*/ 428625 h 514350"/>
              <a:gd name="connsiteX2" fmla="*/ 66675 w 1219200"/>
              <a:gd name="connsiteY2" fmla="*/ 381000 h 514350"/>
              <a:gd name="connsiteX3" fmla="*/ 76200 w 1219200"/>
              <a:gd name="connsiteY3" fmla="*/ 352425 h 514350"/>
              <a:gd name="connsiteX4" fmla="*/ 43314 w 1219200"/>
              <a:gd name="connsiteY4" fmla="*/ 290559 h 514350"/>
              <a:gd name="connsiteX5" fmla="*/ 171450 w 1219200"/>
              <a:gd name="connsiteY5" fmla="*/ 257175 h 514350"/>
              <a:gd name="connsiteX6" fmla="*/ 314325 w 1219200"/>
              <a:gd name="connsiteY6" fmla="*/ 304800 h 514350"/>
              <a:gd name="connsiteX7" fmla="*/ 428625 w 1219200"/>
              <a:gd name="connsiteY7" fmla="*/ 295275 h 514350"/>
              <a:gd name="connsiteX8" fmla="*/ 476250 w 1219200"/>
              <a:gd name="connsiteY8" fmla="*/ 247650 h 514350"/>
              <a:gd name="connsiteX9" fmla="*/ 519548 w 1219200"/>
              <a:gd name="connsiteY9" fmla="*/ 252460 h 514350"/>
              <a:gd name="connsiteX10" fmla="*/ 590583 w 1219200"/>
              <a:gd name="connsiteY10" fmla="*/ 186225 h 514350"/>
              <a:gd name="connsiteX11" fmla="*/ 639935 w 1219200"/>
              <a:gd name="connsiteY11" fmla="*/ 133977 h 514350"/>
              <a:gd name="connsiteX12" fmla="*/ 746421 w 1219200"/>
              <a:gd name="connsiteY12" fmla="*/ 72175 h 514350"/>
              <a:gd name="connsiteX13" fmla="*/ 783648 w 1219200"/>
              <a:gd name="connsiteY13" fmla="*/ 33982 h 514350"/>
              <a:gd name="connsiteX14" fmla="*/ 847725 w 1219200"/>
              <a:gd name="connsiteY14" fmla="*/ 114300 h 514350"/>
              <a:gd name="connsiteX15" fmla="*/ 866775 w 1219200"/>
              <a:gd name="connsiteY15" fmla="*/ 85725 h 514350"/>
              <a:gd name="connsiteX16" fmla="*/ 895350 w 1219200"/>
              <a:gd name="connsiteY16" fmla="*/ 57150 h 514350"/>
              <a:gd name="connsiteX17" fmla="*/ 962025 w 1219200"/>
              <a:gd name="connsiteY17" fmla="*/ 38100 h 514350"/>
              <a:gd name="connsiteX18" fmla="*/ 1047750 w 1219200"/>
              <a:gd name="connsiteY18" fmla="*/ 9525 h 514350"/>
              <a:gd name="connsiteX19" fmla="*/ 1076325 w 1219200"/>
              <a:gd name="connsiteY19" fmla="*/ 0 h 514350"/>
              <a:gd name="connsiteX20" fmla="*/ 1219200 w 1219200"/>
              <a:gd name="connsiteY20" fmla="*/ 0 h 514350"/>
              <a:gd name="connsiteX0" fmla="*/ 90113 w 1309313"/>
              <a:gd name="connsiteY0" fmla="*/ 514350 h 514350"/>
              <a:gd name="connsiteX1" fmla="*/ 99638 w 1309313"/>
              <a:gd name="connsiteY1" fmla="*/ 428625 h 514350"/>
              <a:gd name="connsiteX2" fmla="*/ 156788 w 1309313"/>
              <a:gd name="connsiteY2" fmla="*/ 381000 h 514350"/>
              <a:gd name="connsiteX3" fmla="*/ 95 w 1309313"/>
              <a:gd name="connsiteY3" fmla="*/ 328692 h 514350"/>
              <a:gd name="connsiteX4" fmla="*/ 133427 w 1309313"/>
              <a:gd name="connsiteY4" fmla="*/ 290559 h 514350"/>
              <a:gd name="connsiteX5" fmla="*/ 261563 w 1309313"/>
              <a:gd name="connsiteY5" fmla="*/ 257175 h 514350"/>
              <a:gd name="connsiteX6" fmla="*/ 404438 w 1309313"/>
              <a:gd name="connsiteY6" fmla="*/ 304800 h 514350"/>
              <a:gd name="connsiteX7" fmla="*/ 518738 w 1309313"/>
              <a:gd name="connsiteY7" fmla="*/ 295275 h 514350"/>
              <a:gd name="connsiteX8" fmla="*/ 566363 w 1309313"/>
              <a:gd name="connsiteY8" fmla="*/ 247650 h 514350"/>
              <a:gd name="connsiteX9" fmla="*/ 609661 w 1309313"/>
              <a:gd name="connsiteY9" fmla="*/ 252460 h 514350"/>
              <a:gd name="connsiteX10" fmla="*/ 680696 w 1309313"/>
              <a:gd name="connsiteY10" fmla="*/ 186225 h 514350"/>
              <a:gd name="connsiteX11" fmla="*/ 730048 w 1309313"/>
              <a:gd name="connsiteY11" fmla="*/ 133977 h 514350"/>
              <a:gd name="connsiteX12" fmla="*/ 836534 w 1309313"/>
              <a:gd name="connsiteY12" fmla="*/ 72175 h 514350"/>
              <a:gd name="connsiteX13" fmla="*/ 873761 w 1309313"/>
              <a:gd name="connsiteY13" fmla="*/ 33982 h 514350"/>
              <a:gd name="connsiteX14" fmla="*/ 937838 w 1309313"/>
              <a:gd name="connsiteY14" fmla="*/ 114300 h 514350"/>
              <a:gd name="connsiteX15" fmla="*/ 956888 w 1309313"/>
              <a:gd name="connsiteY15" fmla="*/ 85725 h 514350"/>
              <a:gd name="connsiteX16" fmla="*/ 985463 w 1309313"/>
              <a:gd name="connsiteY16" fmla="*/ 57150 h 514350"/>
              <a:gd name="connsiteX17" fmla="*/ 1052138 w 1309313"/>
              <a:gd name="connsiteY17" fmla="*/ 38100 h 514350"/>
              <a:gd name="connsiteX18" fmla="*/ 1137863 w 1309313"/>
              <a:gd name="connsiteY18" fmla="*/ 9525 h 514350"/>
              <a:gd name="connsiteX19" fmla="*/ 1166438 w 1309313"/>
              <a:gd name="connsiteY19" fmla="*/ 0 h 514350"/>
              <a:gd name="connsiteX20" fmla="*/ 1309313 w 1309313"/>
              <a:gd name="connsiteY20" fmla="*/ 0 h 514350"/>
              <a:gd name="connsiteX0" fmla="*/ 90113 w 1309313"/>
              <a:gd name="connsiteY0" fmla="*/ 514350 h 514350"/>
              <a:gd name="connsiteX1" fmla="*/ 23455 w 1309313"/>
              <a:gd name="connsiteY1" fmla="*/ 423878 h 514350"/>
              <a:gd name="connsiteX2" fmla="*/ 156788 w 1309313"/>
              <a:gd name="connsiteY2" fmla="*/ 381000 h 514350"/>
              <a:gd name="connsiteX3" fmla="*/ 95 w 1309313"/>
              <a:gd name="connsiteY3" fmla="*/ 328692 h 514350"/>
              <a:gd name="connsiteX4" fmla="*/ 133427 w 1309313"/>
              <a:gd name="connsiteY4" fmla="*/ 290559 h 514350"/>
              <a:gd name="connsiteX5" fmla="*/ 261563 w 1309313"/>
              <a:gd name="connsiteY5" fmla="*/ 257175 h 514350"/>
              <a:gd name="connsiteX6" fmla="*/ 404438 w 1309313"/>
              <a:gd name="connsiteY6" fmla="*/ 304800 h 514350"/>
              <a:gd name="connsiteX7" fmla="*/ 518738 w 1309313"/>
              <a:gd name="connsiteY7" fmla="*/ 295275 h 514350"/>
              <a:gd name="connsiteX8" fmla="*/ 566363 w 1309313"/>
              <a:gd name="connsiteY8" fmla="*/ 247650 h 514350"/>
              <a:gd name="connsiteX9" fmla="*/ 609661 w 1309313"/>
              <a:gd name="connsiteY9" fmla="*/ 252460 h 514350"/>
              <a:gd name="connsiteX10" fmla="*/ 680696 w 1309313"/>
              <a:gd name="connsiteY10" fmla="*/ 186225 h 514350"/>
              <a:gd name="connsiteX11" fmla="*/ 730048 w 1309313"/>
              <a:gd name="connsiteY11" fmla="*/ 133977 h 514350"/>
              <a:gd name="connsiteX12" fmla="*/ 836534 w 1309313"/>
              <a:gd name="connsiteY12" fmla="*/ 72175 h 514350"/>
              <a:gd name="connsiteX13" fmla="*/ 873761 w 1309313"/>
              <a:gd name="connsiteY13" fmla="*/ 33982 h 514350"/>
              <a:gd name="connsiteX14" fmla="*/ 937838 w 1309313"/>
              <a:gd name="connsiteY14" fmla="*/ 114300 h 514350"/>
              <a:gd name="connsiteX15" fmla="*/ 956888 w 1309313"/>
              <a:gd name="connsiteY15" fmla="*/ 85725 h 514350"/>
              <a:gd name="connsiteX16" fmla="*/ 985463 w 1309313"/>
              <a:gd name="connsiteY16" fmla="*/ 57150 h 514350"/>
              <a:gd name="connsiteX17" fmla="*/ 1052138 w 1309313"/>
              <a:gd name="connsiteY17" fmla="*/ 38100 h 514350"/>
              <a:gd name="connsiteX18" fmla="*/ 1137863 w 1309313"/>
              <a:gd name="connsiteY18" fmla="*/ 9525 h 514350"/>
              <a:gd name="connsiteX19" fmla="*/ 1166438 w 1309313"/>
              <a:gd name="connsiteY19" fmla="*/ 0 h 514350"/>
              <a:gd name="connsiteX20" fmla="*/ 1309313 w 1309313"/>
              <a:gd name="connsiteY20" fmla="*/ 0 h 514350"/>
              <a:gd name="connsiteX0" fmla="*/ 98017 w 1317217"/>
              <a:gd name="connsiteY0" fmla="*/ 514350 h 514350"/>
              <a:gd name="connsiteX1" fmla="*/ 31359 w 1317217"/>
              <a:gd name="connsiteY1" fmla="*/ 423878 h 514350"/>
              <a:gd name="connsiteX2" fmla="*/ 12325 w 1317217"/>
              <a:gd name="connsiteY2" fmla="*/ 381000 h 514350"/>
              <a:gd name="connsiteX3" fmla="*/ 7999 w 1317217"/>
              <a:gd name="connsiteY3" fmla="*/ 328692 h 514350"/>
              <a:gd name="connsiteX4" fmla="*/ 141331 w 1317217"/>
              <a:gd name="connsiteY4" fmla="*/ 290559 h 514350"/>
              <a:gd name="connsiteX5" fmla="*/ 269467 w 1317217"/>
              <a:gd name="connsiteY5" fmla="*/ 257175 h 514350"/>
              <a:gd name="connsiteX6" fmla="*/ 412342 w 1317217"/>
              <a:gd name="connsiteY6" fmla="*/ 304800 h 514350"/>
              <a:gd name="connsiteX7" fmla="*/ 526642 w 1317217"/>
              <a:gd name="connsiteY7" fmla="*/ 295275 h 514350"/>
              <a:gd name="connsiteX8" fmla="*/ 574267 w 1317217"/>
              <a:gd name="connsiteY8" fmla="*/ 247650 h 514350"/>
              <a:gd name="connsiteX9" fmla="*/ 617565 w 1317217"/>
              <a:gd name="connsiteY9" fmla="*/ 252460 h 514350"/>
              <a:gd name="connsiteX10" fmla="*/ 688600 w 1317217"/>
              <a:gd name="connsiteY10" fmla="*/ 186225 h 514350"/>
              <a:gd name="connsiteX11" fmla="*/ 737952 w 1317217"/>
              <a:gd name="connsiteY11" fmla="*/ 133977 h 514350"/>
              <a:gd name="connsiteX12" fmla="*/ 844438 w 1317217"/>
              <a:gd name="connsiteY12" fmla="*/ 72175 h 514350"/>
              <a:gd name="connsiteX13" fmla="*/ 881665 w 1317217"/>
              <a:gd name="connsiteY13" fmla="*/ 33982 h 514350"/>
              <a:gd name="connsiteX14" fmla="*/ 945742 w 1317217"/>
              <a:gd name="connsiteY14" fmla="*/ 114300 h 514350"/>
              <a:gd name="connsiteX15" fmla="*/ 964792 w 1317217"/>
              <a:gd name="connsiteY15" fmla="*/ 85725 h 514350"/>
              <a:gd name="connsiteX16" fmla="*/ 993367 w 1317217"/>
              <a:gd name="connsiteY16" fmla="*/ 57150 h 514350"/>
              <a:gd name="connsiteX17" fmla="*/ 1060042 w 1317217"/>
              <a:gd name="connsiteY17" fmla="*/ 38100 h 514350"/>
              <a:gd name="connsiteX18" fmla="*/ 1145767 w 1317217"/>
              <a:gd name="connsiteY18" fmla="*/ 9525 h 514350"/>
              <a:gd name="connsiteX19" fmla="*/ 1174342 w 1317217"/>
              <a:gd name="connsiteY19" fmla="*/ 0 h 514350"/>
              <a:gd name="connsiteX20" fmla="*/ 1317217 w 1317217"/>
              <a:gd name="connsiteY20" fmla="*/ 0 h 514350"/>
              <a:gd name="connsiteX0" fmla="*/ 125720 w 1317217"/>
              <a:gd name="connsiteY0" fmla="*/ 595045 h 595045"/>
              <a:gd name="connsiteX1" fmla="*/ 31359 w 1317217"/>
              <a:gd name="connsiteY1" fmla="*/ 423878 h 595045"/>
              <a:gd name="connsiteX2" fmla="*/ 12325 w 1317217"/>
              <a:gd name="connsiteY2" fmla="*/ 381000 h 595045"/>
              <a:gd name="connsiteX3" fmla="*/ 7999 w 1317217"/>
              <a:gd name="connsiteY3" fmla="*/ 328692 h 595045"/>
              <a:gd name="connsiteX4" fmla="*/ 141331 w 1317217"/>
              <a:gd name="connsiteY4" fmla="*/ 290559 h 595045"/>
              <a:gd name="connsiteX5" fmla="*/ 269467 w 1317217"/>
              <a:gd name="connsiteY5" fmla="*/ 257175 h 595045"/>
              <a:gd name="connsiteX6" fmla="*/ 412342 w 1317217"/>
              <a:gd name="connsiteY6" fmla="*/ 304800 h 595045"/>
              <a:gd name="connsiteX7" fmla="*/ 526642 w 1317217"/>
              <a:gd name="connsiteY7" fmla="*/ 295275 h 595045"/>
              <a:gd name="connsiteX8" fmla="*/ 574267 w 1317217"/>
              <a:gd name="connsiteY8" fmla="*/ 247650 h 595045"/>
              <a:gd name="connsiteX9" fmla="*/ 617565 w 1317217"/>
              <a:gd name="connsiteY9" fmla="*/ 252460 h 595045"/>
              <a:gd name="connsiteX10" fmla="*/ 688600 w 1317217"/>
              <a:gd name="connsiteY10" fmla="*/ 186225 h 595045"/>
              <a:gd name="connsiteX11" fmla="*/ 737952 w 1317217"/>
              <a:gd name="connsiteY11" fmla="*/ 133977 h 595045"/>
              <a:gd name="connsiteX12" fmla="*/ 844438 w 1317217"/>
              <a:gd name="connsiteY12" fmla="*/ 72175 h 595045"/>
              <a:gd name="connsiteX13" fmla="*/ 881665 w 1317217"/>
              <a:gd name="connsiteY13" fmla="*/ 33982 h 595045"/>
              <a:gd name="connsiteX14" fmla="*/ 945742 w 1317217"/>
              <a:gd name="connsiteY14" fmla="*/ 114300 h 595045"/>
              <a:gd name="connsiteX15" fmla="*/ 964792 w 1317217"/>
              <a:gd name="connsiteY15" fmla="*/ 85725 h 595045"/>
              <a:gd name="connsiteX16" fmla="*/ 993367 w 1317217"/>
              <a:gd name="connsiteY16" fmla="*/ 57150 h 595045"/>
              <a:gd name="connsiteX17" fmla="*/ 1060042 w 1317217"/>
              <a:gd name="connsiteY17" fmla="*/ 38100 h 595045"/>
              <a:gd name="connsiteX18" fmla="*/ 1145767 w 1317217"/>
              <a:gd name="connsiteY18" fmla="*/ 9525 h 595045"/>
              <a:gd name="connsiteX19" fmla="*/ 1174342 w 1317217"/>
              <a:gd name="connsiteY19" fmla="*/ 0 h 595045"/>
              <a:gd name="connsiteX20" fmla="*/ 1317217 w 1317217"/>
              <a:gd name="connsiteY20" fmla="*/ 0 h 595045"/>
              <a:gd name="connsiteX0" fmla="*/ 373503 w 1322598"/>
              <a:gd name="connsiteY0" fmla="*/ 790558 h 790558"/>
              <a:gd name="connsiteX1" fmla="*/ 36740 w 1322598"/>
              <a:gd name="connsiteY1" fmla="*/ 423878 h 790558"/>
              <a:gd name="connsiteX2" fmla="*/ 17706 w 1322598"/>
              <a:gd name="connsiteY2" fmla="*/ 381000 h 790558"/>
              <a:gd name="connsiteX3" fmla="*/ 13380 w 1322598"/>
              <a:gd name="connsiteY3" fmla="*/ 328692 h 790558"/>
              <a:gd name="connsiteX4" fmla="*/ 146712 w 1322598"/>
              <a:gd name="connsiteY4" fmla="*/ 290559 h 790558"/>
              <a:gd name="connsiteX5" fmla="*/ 274848 w 1322598"/>
              <a:gd name="connsiteY5" fmla="*/ 257175 h 790558"/>
              <a:gd name="connsiteX6" fmla="*/ 417723 w 1322598"/>
              <a:gd name="connsiteY6" fmla="*/ 304800 h 790558"/>
              <a:gd name="connsiteX7" fmla="*/ 532023 w 1322598"/>
              <a:gd name="connsiteY7" fmla="*/ 295275 h 790558"/>
              <a:gd name="connsiteX8" fmla="*/ 579648 w 1322598"/>
              <a:gd name="connsiteY8" fmla="*/ 247650 h 790558"/>
              <a:gd name="connsiteX9" fmla="*/ 622946 w 1322598"/>
              <a:gd name="connsiteY9" fmla="*/ 252460 h 790558"/>
              <a:gd name="connsiteX10" fmla="*/ 693981 w 1322598"/>
              <a:gd name="connsiteY10" fmla="*/ 186225 h 790558"/>
              <a:gd name="connsiteX11" fmla="*/ 743333 w 1322598"/>
              <a:gd name="connsiteY11" fmla="*/ 133977 h 790558"/>
              <a:gd name="connsiteX12" fmla="*/ 849819 w 1322598"/>
              <a:gd name="connsiteY12" fmla="*/ 72175 h 790558"/>
              <a:gd name="connsiteX13" fmla="*/ 887046 w 1322598"/>
              <a:gd name="connsiteY13" fmla="*/ 33982 h 790558"/>
              <a:gd name="connsiteX14" fmla="*/ 951123 w 1322598"/>
              <a:gd name="connsiteY14" fmla="*/ 114300 h 790558"/>
              <a:gd name="connsiteX15" fmla="*/ 970173 w 1322598"/>
              <a:gd name="connsiteY15" fmla="*/ 85725 h 790558"/>
              <a:gd name="connsiteX16" fmla="*/ 998748 w 1322598"/>
              <a:gd name="connsiteY16" fmla="*/ 57150 h 790558"/>
              <a:gd name="connsiteX17" fmla="*/ 1065423 w 1322598"/>
              <a:gd name="connsiteY17" fmla="*/ 38100 h 790558"/>
              <a:gd name="connsiteX18" fmla="*/ 1151148 w 1322598"/>
              <a:gd name="connsiteY18" fmla="*/ 9525 h 790558"/>
              <a:gd name="connsiteX19" fmla="*/ 1179723 w 1322598"/>
              <a:gd name="connsiteY19" fmla="*/ 0 h 790558"/>
              <a:gd name="connsiteX20" fmla="*/ 1322598 w 1322598"/>
              <a:gd name="connsiteY20" fmla="*/ 0 h 790558"/>
              <a:gd name="connsiteX0" fmla="*/ 374698 w 1323793"/>
              <a:gd name="connsiteY0" fmla="*/ 790558 h 799193"/>
              <a:gd name="connsiteX1" fmla="*/ 392774 w 1323793"/>
              <a:gd name="connsiteY1" fmla="*/ 764667 h 799193"/>
              <a:gd name="connsiteX2" fmla="*/ 37935 w 1323793"/>
              <a:gd name="connsiteY2" fmla="*/ 423878 h 799193"/>
              <a:gd name="connsiteX3" fmla="*/ 18901 w 1323793"/>
              <a:gd name="connsiteY3" fmla="*/ 381000 h 799193"/>
              <a:gd name="connsiteX4" fmla="*/ 14575 w 1323793"/>
              <a:gd name="connsiteY4" fmla="*/ 328692 h 799193"/>
              <a:gd name="connsiteX5" fmla="*/ 147907 w 1323793"/>
              <a:gd name="connsiteY5" fmla="*/ 290559 h 799193"/>
              <a:gd name="connsiteX6" fmla="*/ 276043 w 1323793"/>
              <a:gd name="connsiteY6" fmla="*/ 257175 h 799193"/>
              <a:gd name="connsiteX7" fmla="*/ 418918 w 1323793"/>
              <a:gd name="connsiteY7" fmla="*/ 304800 h 799193"/>
              <a:gd name="connsiteX8" fmla="*/ 533218 w 1323793"/>
              <a:gd name="connsiteY8" fmla="*/ 295275 h 799193"/>
              <a:gd name="connsiteX9" fmla="*/ 580843 w 1323793"/>
              <a:gd name="connsiteY9" fmla="*/ 247650 h 799193"/>
              <a:gd name="connsiteX10" fmla="*/ 624141 w 1323793"/>
              <a:gd name="connsiteY10" fmla="*/ 252460 h 799193"/>
              <a:gd name="connsiteX11" fmla="*/ 695176 w 1323793"/>
              <a:gd name="connsiteY11" fmla="*/ 186225 h 799193"/>
              <a:gd name="connsiteX12" fmla="*/ 744528 w 1323793"/>
              <a:gd name="connsiteY12" fmla="*/ 133977 h 799193"/>
              <a:gd name="connsiteX13" fmla="*/ 851014 w 1323793"/>
              <a:gd name="connsiteY13" fmla="*/ 72175 h 799193"/>
              <a:gd name="connsiteX14" fmla="*/ 888241 w 1323793"/>
              <a:gd name="connsiteY14" fmla="*/ 33982 h 799193"/>
              <a:gd name="connsiteX15" fmla="*/ 952318 w 1323793"/>
              <a:gd name="connsiteY15" fmla="*/ 114300 h 799193"/>
              <a:gd name="connsiteX16" fmla="*/ 971368 w 1323793"/>
              <a:gd name="connsiteY16" fmla="*/ 85725 h 799193"/>
              <a:gd name="connsiteX17" fmla="*/ 999943 w 1323793"/>
              <a:gd name="connsiteY17" fmla="*/ 57150 h 799193"/>
              <a:gd name="connsiteX18" fmla="*/ 1066618 w 1323793"/>
              <a:gd name="connsiteY18" fmla="*/ 38100 h 799193"/>
              <a:gd name="connsiteX19" fmla="*/ 1152343 w 1323793"/>
              <a:gd name="connsiteY19" fmla="*/ 9525 h 799193"/>
              <a:gd name="connsiteX20" fmla="*/ 1180918 w 1323793"/>
              <a:gd name="connsiteY20" fmla="*/ 0 h 799193"/>
              <a:gd name="connsiteX21" fmla="*/ 1323793 w 1323793"/>
              <a:gd name="connsiteY21" fmla="*/ 0 h 799193"/>
              <a:gd name="connsiteX0" fmla="*/ 369365 w 1318460"/>
              <a:gd name="connsiteY0" fmla="*/ 790558 h 790558"/>
              <a:gd name="connsiteX1" fmla="*/ 304332 w 1318460"/>
              <a:gd name="connsiteY1" fmla="*/ 650996 h 790558"/>
              <a:gd name="connsiteX2" fmla="*/ 32602 w 1318460"/>
              <a:gd name="connsiteY2" fmla="*/ 423878 h 790558"/>
              <a:gd name="connsiteX3" fmla="*/ 13568 w 1318460"/>
              <a:gd name="connsiteY3" fmla="*/ 381000 h 790558"/>
              <a:gd name="connsiteX4" fmla="*/ 9242 w 1318460"/>
              <a:gd name="connsiteY4" fmla="*/ 328692 h 790558"/>
              <a:gd name="connsiteX5" fmla="*/ 142574 w 1318460"/>
              <a:gd name="connsiteY5" fmla="*/ 290559 h 790558"/>
              <a:gd name="connsiteX6" fmla="*/ 270710 w 1318460"/>
              <a:gd name="connsiteY6" fmla="*/ 257175 h 790558"/>
              <a:gd name="connsiteX7" fmla="*/ 413585 w 1318460"/>
              <a:gd name="connsiteY7" fmla="*/ 304800 h 790558"/>
              <a:gd name="connsiteX8" fmla="*/ 527885 w 1318460"/>
              <a:gd name="connsiteY8" fmla="*/ 295275 h 790558"/>
              <a:gd name="connsiteX9" fmla="*/ 575510 w 1318460"/>
              <a:gd name="connsiteY9" fmla="*/ 247650 h 790558"/>
              <a:gd name="connsiteX10" fmla="*/ 618808 w 1318460"/>
              <a:gd name="connsiteY10" fmla="*/ 252460 h 790558"/>
              <a:gd name="connsiteX11" fmla="*/ 689843 w 1318460"/>
              <a:gd name="connsiteY11" fmla="*/ 186225 h 790558"/>
              <a:gd name="connsiteX12" fmla="*/ 739195 w 1318460"/>
              <a:gd name="connsiteY12" fmla="*/ 133977 h 790558"/>
              <a:gd name="connsiteX13" fmla="*/ 845681 w 1318460"/>
              <a:gd name="connsiteY13" fmla="*/ 72175 h 790558"/>
              <a:gd name="connsiteX14" fmla="*/ 882908 w 1318460"/>
              <a:gd name="connsiteY14" fmla="*/ 33982 h 790558"/>
              <a:gd name="connsiteX15" fmla="*/ 946985 w 1318460"/>
              <a:gd name="connsiteY15" fmla="*/ 114300 h 790558"/>
              <a:gd name="connsiteX16" fmla="*/ 966035 w 1318460"/>
              <a:gd name="connsiteY16" fmla="*/ 85725 h 790558"/>
              <a:gd name="connsiteX17" fmla="*/ 994610 w 1318460"/>
              <a:gd name="connsiteY17" fmla="*/ 57150 h 790558"/>
              <a:gd name="connsiteX18" fmla="*/ 1061285 w 1318460"/>
              <a:gd name="connsiteY18" fmla="*/ 38100 h 790558"/>
              <a:gd name="connsiteX19" fmla="*/ 1147010 w 1318460"/>
              <a:gd name="connsiteY19" fmla="*/ 9525 h 790558"/>
              <a:gd name="connsiteX20" fmla="*/ 1175585 w 1318460"/>
              <a:gd name="connsiteY20" fmla="*/ 0 h 790558"/>
              <a:gd name="connsiteX21" fmla="*/ 1318460 w 1318460"/>
              <a:gd name="connsiteY21" fmla="*/ 0 h 790558"/>
              <a:gd name="connsiteX0" fmla="*/ 147741 w 1318460"/>
              <a:gd name="connsiteY0" fmla="*/ 913322 h 913322"/>
              <a:gd name="connsiteX1" fmla="*/ 304332 w 1318460"/>
              <a:gd name="connsiteY1" fmla="*/ 650996 h 913322"/>
              <a:gd name="connsiteX2" fmla="*/ 32602 w 1318460"/>
              <a:gd name="connsiteY2" fmla="*/ 423878 h 913322"/>
              <a:gd name="connsiteX3" fmla="*/ 13568 w 1318460"/>
              <a:gd name="connsiteY3" fmla="*/ 381000 h 913322"/>
              <a:gd name="connsiteX4" fmla="*/ 9242 w 1318460"/>
              <a:gd name="connsiteY4" fmla="*/ 328692 h 913322"/>
              <a:gd name="connsiteX5" fmla="*/ 142574 w 1318460"/>
              <a:gd name="connsiteY5" fmla="*/ 290559 h 913322"/>
              <a:gd name="connsiteX6" fmla="*/ 270710 w 1318460"/>
              <a:gd name="connsiteY6" fmla="*/ 257175 h 913322"/>
              <a:gd name="connsiteX7" fmla="*/ 413585 w 1318460"/>
              <a:gd name="connsiteY7" fmla="*/ 304800 h 913322"/>
              <a:gd name="connsiteX8" fmla="*/ 527885 w 1318460"/>
              <a:gd name="connsiteY8" fmla="*/ 295275 h 913322"/>
              <a:gd name="connsiteX9" fmla="*/ 575510 w 1318460"/>
              <a:gd name="connsiteY9" fmla="*/ 247650 h 913322"/>
              <a:gd name="connsiteX10" fmla="*/ 618808 w 1318460"/>
              <a:gd name="connsiteY10" fmla="*/ 252460 h 913322"/>
              <a:gd name="connsiteX11" fmla="*/ 689843 w 1318460"/>
              <a:gd name="connsiteY11" fmla="*/ 186225 h 913322"/>
              <a:gd name="connsiteX12" fmla="*/ 739195 w 1318460"/>
              <a:gd name="connsiteY12" fmla="*/ 133977 h 913322"/>
              <a:gd name="connsiteX13" fmla="*/ 845681 w 1318460"/>
              <a:gd name="connsiteY13" fmla="*/ 72175 h 913322"/>
              <a:gd name="connsiteX14" fmla="*/ 882908 w 1318460"/>
              <a:gd name="connsiteY14" fmla="*/ 33982 h 913322"/>
              <a:gd name="connsiteX15" fmla="*/ 946985 w 1318460"/>
              <a:gd name="connsiteY15" fmla="*/ 114300 h 913322"/>
              <a:gd name="connsiteX16" fmla="*/ 966035 w 1318460"/>
              <a:gd name="connsiteY16" fmla="*/ 85725 h 913322"/>
              <a:gd name="connsiteX17" fmla="*/ 994610 w 1318460"/>
              <a:gd name="connsiteY17" fmla="*/ 57150 h 913322"/>
              <a:gd name="connsiteX18" fmla="*/ 1061285 w 1318460"/>
              <a:gd name="connsiteY18" fmla="*/ 38100 h 913322"/>
              <a:gd name="connsiteX19" fmla="*/ 1147010 w 1318460"/>
              <a:gd name="connsiteY19" fmla="*/ 9525 h 913322"/>
              <a:gd name="connsiteX20" fmla="*/ 1175585 w 1318460"/>
              <a:gd name="connsiteY20" fmla="*/ 0 h 913322"/>
              <a:gd name="connsiteX21" fmla="*/ 1318460 w 1318460"/>
              <a:gd name="connsiteY21" fmla="*/ 0 h 913322"/>
              <a:gd name="connsiteX0" fmla="*/ 148596 w 1319315"/>
              <a:gd name="connsiteY0" fmla="*/ 913322 h 913322"/>
              <a:gd name="connsiteX1" fmla="*/ 319039 w 1319315"/>
              <a:gd name="connsiteY1" fmla="*/ 723745 h 913322"/>
              <a:gd name="connsiteX2" fmla="*/ 33457 w 1319315"/>
              <a:gd name="connsiteY2" fmla="*/ 423878 h 913322"/>
              <a:gd name="connsiteX3" fmla="*/ 14423 w 1319315"/>
              <a:gd name="connsiteY3" fmla="*/ 381000 h 913322"/>
              <a:gd name="connsiteX4" fmla="*/ 10097 w 1319315"/>
              <a:gd name="connsiteY4" fmla="*/ 328692 h 913322"/>
              <a:gd name="connsiteX5" fmla="*/ 143429 w 1319315"/>
              <a:gd name="connsiteY5" fmla="*/ 290559 h 913322"/>
              <a:gd name="connsiteX6" fmla="*/ 271565 w 1319315"/>
              <a:gd name="connsiteY6" fmla="*/ 257175 h 913322"/>
              <a:gd name="connsiteX7" fmla="*/ 414440 w 1319315"/>
              <a:gd name="connsiteY7" fmla="*/ 304800 h 913322"/>
              <a:gd name="connsiteX8" fmla="*/ 528740 w 1319315"/>
              <a:gd name="connsiteY8" fmla="*/ 295275 h 913322"/>
              <a:gd name="connsiteX9" fmla="*/ 576365 w 1319315"/>
              <a:gd name="connsiteY9" fmla="*/ 247650 h 913322"/>
              <a:gd name="connsiteX10" fmla="*/ 619663 w 1319315"/>
              <a:gd name="connsiteY10" fmla="*/ 252460 h 913322"/>
              <a:gd name="connsiteX11" fmla="*/ 690698 w 1319315"/>
              <a:gd name="connsiteY11" fmla="*/ 186225 h 913322"/>
              <a:gd name="connsiteX12" fmla="*/ 740050 w 1319315"/>
              <a:gd name="connsiteY12" fmla="*/ 133977 h 913322"/>
              <a:gd name="connsiteX13" fmla="*/ 846536 w 1319315"/>
              <a:gd name="connsiteY13" fmla="*/ 72175 h 913322"/>
              <a:gd name="connsiteX14" fmla="*/ 883763 w 1319315"/>
              <a:gd name="connsiteY14" fmla="*/ 33982 h 913322"/>
              <a:gd name="connsiteX15" fmla="*/ 947840 w 1319315"/>
              <a:gd name="connsiteY15" fmla="*/ 114300 h 913322"/>
              <a:gd name="connsiteX16" fmla="*/ 966890 w 1319315"/>
              <a:gd name="connsiteY16" fmla="*/ 85725 h 913322"/>
              <a:gd name="connsiteX17" fmla="*/ 995465 w 1319315"/>
              <a:gd name="connsiteY17" fmla="*/ 57150 h 913322"/>
              <a:gd name="connsiteX18" fmla="*/ 1062140 w 1319315"/>
              <a:gd name="connsiteY18" fmla="*/ 38100 h 913322"/>
              <a:gd name="connsiteX19" fmla="*/ 1147865 w 1319315"/>
              <a:gd name="connsiteY19" fmla="*/ 9525 h 913322"/>
              <a:gd name="connsiteX20" fmla="*/ 1176440 w 1319315"/>
              <a:gd name="connsiteY20" fmla="*/ 0 h 913322"/>
              <a:gd name="connsiteX21" fmla="*/ 1319315 w 1319315"/>
              <a:gd name="connsiteY21" fmla="*/ 0 h 913322"/>
              <a:gd name="connsiteX0" fmla="*/ 148596 w 1319315"/>
              <a:gd name="connsiteY0" fmla="*/ 913322 h 913322"/>
              <a:gd name="connsiteX1" fmla="*/ 229003 w 1319315"/>
              <a:gd name="connsiteY1" fmla="*/ 851056 h 913322"/>
              <a:gd name="connsiteX2" fmla="*/ 319039 w 1319315"/>
              <a:gd name="connsiteY2" fmla="*/ 723745 h 913322"/>
              <a:gd name="connsiteX3" fmla="*/ 33457 w 1319315"/>
              <a:gd name="connsiteY3" fmla="*/ 423878 h 913322"/>
              <a:gd name="connsiteX4" fmla="*/ 14423 w 1319315"/>
              <a:gd name="connsiteY4" fmla="*/ 381000 h 913322"/>
              <a:gd name="connsiteX5" fmla="*/ 10097 w 1319315"/>
              <a:gd name="connsiteY5" fmla="*/ 328692 h 913322"/>
              <a:gd name="connsiteX6" fmla="*/ 143429 w 1319315"/>
              <a:gd name="connsiteY6" fmla="*/ 290559 h 913322"/>
              <a:gd name="connsiteX7" fmla="*/ 271565 w 1319315"/>
              <a:gd name="connsiteY7" fmla="*/ 257175 h 913322"/>
              <a:gd name="connsiteX8" fmla="*/ 414440 w 1319315"/>
              <a:gd name="connsiteY8" fmla="*/ 304800 h 913322"/>
              <a:gd name="connsiteX9" fmla="*/ 528740 w 1319315"/>
              <a:gd name="connsiteY9" fmla="*/ 295275 h 913322"/>
              <a:gd name="connsiteX10" fmla="*/ 576365 w 1319315"/>
              <a:gd name="connsiteY10" fmla="*/ 247650 h 913322"/>
              <a:gd name="connsiteX11" fmla="*/ 619663 w 1319315"/>
              <a:gd name="connsiteY11" fmla="*/ 252460 h 913322"/>
              <a:gd name="connsiteX12" fmla="*/ 690698 w 1319315"/>
              <a:gd name="connsiteY12" fmla="*/ 186225 h 913322"/>
              <a:gd name="connsiteX13" fmla="*/ 740050 w 1319315"/>
              <a:gd name="connsiteY13" fmla="*/ 133977 h 913322"/>
              <a:gd name="connsiteX14" fmla="*/ 846536 w 1319315"/>
              <a:gd name="connsiteY14" fmla="*/ 72175 h 913322"/>
              <a:gd name="connsiteX15" fmla="*/ 883763 w 1319315"/>
              <a:gd name="connsiteY15" fmla="*/ 33982 h 913322"/>
              <a:gd name="connsiteX16" fmla="*/ 947840 w 1319315"/>
              <a:gd name="connsiteY16" fmla="*/ 114300 h 913322"/>
              <a:gd name="connsiteX17" fmla="*/ 966890 w 1319315"/>
              <a:gd name="connsiteY17" fmla="*/ 85725 h 913322"/>
              <a:gd name="connsiteX18" fmla="*/ 995465 w 1319315"/>
              <a:gd name="connsiteY18" fmla="*/ 57150 h 913322"/>
              <a:gd name="connsiteX19" fmla="*/ 1062140 w 1319315"/>
              <a:gd name="connsiteY19" fmla="*/ 38100 h 913322"/>
              <a:gd name="connsiteX20" fmla="*/ 1147865 w 1319315"/>
              <a:gd name="connsiteY20" fmla="*/ 9525 h 913322"/>
              <a:gd name="connsiteX21" fmla="*/ 1176440 w 1319315"/>
              <a:gd name="connsiteY21" fmla="*/ 0 h 913322"/>
              <a:gd name="connsiteX22" fmla="*/ 1319315 w 1319315"/>
              <a:gd name="connsiteY22" fmla="*/ 0 h 913322"/>
              <a:gd name="connsiteX0" fmla="*/ 148596 w 1319315"/>
              <a:gd name="connsiteY0" fmla="*/ 913322 h 913322"/>
              <a:gd name="connsiteX1" fmla="*/ 152821 w 1319315"/>
              <a:gd name="connsiteY1" fmla="*/ 819228 h 913322"/>
              <a:gd name="connsiteX2" fmla="*/ 319039 w 1319315"/>
              <a:gd name="connsiteY2" fmla="*/ 723745 h 913322"/>
              <a:gd name="connsiteX3" fmla="*/ 33457 w 1319315"/>
              <a:gd name="connsiteY3" fmla="*/ 423878 h 913322"/>
              <a:gd name="connsiteX4" fmla="*/ 14423 w 1319315"/>
              <a:gd name="connsiteY4" fmla="*/ 381000 h 913322"/>
              <a:gd name="connsiteX5" fmla="*/ 10097 w 1319315"/>
              <a:gd name="connsiteY5" fmla="*/ 328692 h 913322"/>
              <a:gd name="connsiteX6" fmla="*/ 143429 w 1319315"/>
              <a:gd name="connsiteY6" fmla="*/ 290559 h 913322"/>
              <a:gd name="connsiteX7" fmla="*/ 271565 w 1319315"/>
              <a:gd name="connsiteY7" fmla="*/ 257175 h 913322"/>
              <a:gd name="connsiteX8" fmla="*/ 414440 w 1319315"/>
              <a:gd name="connsiteY8" fmla="*/ 304800 h 913322"/>
              <a:gd name="connsiteX9" fmla="*/ 528740 w 1319315"/>
              <a:gd name="connsiteY9" fmla="*/ 295275 h 913322"/>
              <a:gd name="connsiteX10" fmla="*/ 576365 w 1319315"/>
              <a:gd name="connsiteY10" fmla="*/ 247650 h 913322"/>
              <a:gd name="connsiteX11" fmla="*/ 619663 w 1319315"/>
              <a:gd name="connsiteY11" fmla="*/ 252460 h 913322"/>
              <a:gd name="connsiteX12" fmla="*/ 690698 w 1319315"/>
              <a:gd name="connsiteY12" fmla="*/ 186225 h 913322"/>
              <a:gd name="connsiteX13" fmla="*/ 740050 w 1319315"/>
              <a:gd name="connsiteY13" fmla="*/ 133977 h 913322"/>
              <a:gd name="connsiteX14" fmla="*/ 846536 w 1319315"/>
              <a:gd name="connsiteY14" fmla="*/ 72175 h 913322"/>
              <a:gd name="connsiteX15" fmla="*/ 883763 w 1319315"/>
              <a:gd name="connsiteY15" fmla="*/ 33982 h 913322"/>
              <a:gd name="connsiteX16" fmla="*/ 947840 w 1319315"/>
              <a:gd name="connsiteY16" fmla="*/ 114300 h 913322"/>
              <a:gd name="connsiteX17" fmla="*/ 966890 w 1319315"/>
              <a:gd name="connsiteY17" fmla="*/ 85725 h 913322"/>
              <a:gd name="connsiteX18" fmla="*/ 995465 w 1319315"/>
              <a:gd name="connsiteY18" fmla="*/ 57150 h 913322"/>
              <a:gd name="connsiteX19" fmla="*/ 1062140 w 1319315"/>
              <a:gd name="connsiteY19" fmla="*/ 38100 h 913322"/>
              <a:gd name="connsiteX20" fmla="*/ 1147865 w 1319315"/>
              <a:gd name="connsiteY20" fmla="*/ 9525 h 913322"/>
              <a:gd name="connsiteX21" fmla="*/ 1176440 w 1319315"/>
              <a:gd name="connsiteY21" fmla="*/ 0 h 913322"/>
              <a:gd name="connsiteX22" fmla="*/ 1319315 w 1319315"/>
              <a:gd name="connsiteY22" fmla="*/ 0 h 913322"/>
              <a:gd name="connsiteX0" fmla="*/ 146499 w 1317218"/>
              <a:gd name="connsiteY0" fmla="*/ 913322 h 913322"/>
              <a:gd name="connsiteX1" fmla="*/ 150724 w 1317218"/>
              <a:gd name="connsiteY1" fmla="*/ 819228 h 913322"/>
              <a:gd name="connsiteX2" fmla="*/ 316942 w 1317218"/>
              <a:gd name="connsiteY2" fmla="*/ 723745 h 913322"/>
              <a:gd name="connsiteX3" fmla="*/ 156024 w 1317218"/>
              <a:gd name="connsiteY3" fmla="*/ 564830 h 913322"/>
              <a:gd name="connsiteX4" fmla="*/ 12326 w 1317218"/>
              <a:gd name="connsiteY4" fmla="*/ 381000 h 913322"/>
              <a:gd name="connsiteX5" fmla="*/ 8000 w 1317218"/>
              <a:gd name="connsiteY5" fmla="*/ 328692 h 913322"/>
              <a:gd name="connsiteX6" fmla="*/ 141332 w 1317218"/>
              <a:gd name="connsiteY6" fmla="*/ 290559 h 913322"/>
              <a:gd name="connsiteX7" fmla="*/ 269468 w 1317218"/>
              <a:gd name="connsiteY7" fmla="*/ 257175 h 913322"/>
              <a:gd name="connsiteX8" fmla="*/ 412343 w 1317218"/>
              <a:gd name="connsiteY8" fmla="*/ 304800 h 913322"/>
              <a:gd name="connsiteX9" fmla="*/ 526643 w 1317218"/>
              <a:gd name="connsiteY9" fmla="*/ 295275 h 913322"/>
              <a:gd name="connsiteX10" fmla="*/ 574268 w 1317218"/>
              <a:gd name="connsiteY10" fmla="*/ 247650 h 913322"/>
              <a:gd name="connsiteX11" fmla="*/ 617566 w 1317218"/>
              <a:gd name="connsiteY11" fmla="*/ 252460 h 913322"/>
              <a:gd name="connsiteX12" fmla="*/ 688601 w 1317218"/>
              <a:gd name="connsiteY12" fmla="*/ 186225 h 913322"/>
              <a:gd name="connsiteX13" fmla="*/ 737953 w 1317218"/>
              <a:gd name="connsiteY13" fmla="*/ 133977 h 913322"/>
              <a:gd name="connsiteX14" fmla="*/ 844439 w 1317218"/>
              <a:gd name="connsiteY14" fmla="*/ 72175 h 913322"/>
              <a:gd name="connsiteX15" fmla="*/ 881666 w 1317218"/>
              <a:gd name="connsiteY15" fmla="*/ 33982 h 913322"/>
              <a:gd name="connsiteX16" fmla="*/ 945743 w 1317218"/>
              <a:gd name="connsiteY16" fmla="*/ 114300 h 913322"/>
              <a:gd name="connsiteX17" fmla="*/ 964793 w 1317218"/>
              <a:gd name="connsiteY17" fmla="*/ 85725 h 913322"/>
              <a:gd name="connsiteX18" fmla="*/ 993368 w 1317218"/>
              <a:gd name="connsiteY18" fmla="*/ 57150 h 913322"/>
              <a:gd name="connsiteX19" fmla="*/ 1060043 w 1317218"/>
              <a:gd name="connsiteY19" fmla="*/ 38100 h 913322"/>
              <a:gd name="connsiteX20" fmla="*/ 1145768 w 1317218"/>
              <a:gd name="connsiteY20" fmla="*/ 9525 h 913322"/>
              <a:gd name="connsiteX21" fmla="*/ 1174343 w 1317218"/>
              <a:gd name="connsiteY21" fmla="*/ 0 h 913322"/>
              <a:gd name="connsiteX22" fmla="*/ 1317218 w 1317218"/>
              <a:gd name="connsiteY22" fmla="*/ 0 h 913322"/>
              <a:gd name="connsiteX0" fmla="*/ 146499 w 1317218"/>
              <a:gd name="connsiteY0" fmla="*/ 913322 h 913322"/>
              <a:gd name="connsiteX1" fmla="*/ 150724 w 1317218"/>
              <a:gd name="connsiteY1" fmla="*/ 819228 h 913322"/>
              <a:gd name="connsiteX2" fmla="*/ 316942 w 1317218"/>
              <a:gd name="connsiteY2" fmla="*/ 723745 h 913322"/>
              <a:gd name="connsiteX3" fmla="*/ 156024 w 1317218"/>
              <a:gd name="connsiteY3" fmla="*/ 564830 h 913322"/>
              <a:gd name="connsiteX4" fmla="*/ 12326 w 1317218"/>
              <a:gd name="connsiteY4" fmla="*/ 381000 h 913322"/>
              <a:gd name="connsiteX5" fmla="*/ 8000 w 1317218"/>
              <a:gd name="connsiteY5" fmla="*/ 328692 h 913322"/>
              <a:gd name="connsiteX6" fmla="*/ 141332 w 1317218"/>
              <a:gd name="connsiteY6" fmla="*/ 290559 h 913322"/>
              <a:gd name="connsiteX7" fmla="*/ 269468 w 1317218"/>
              <a:gd name="connsiteY7" fmla="*/ 257175 h 913322"/>
              <a:gd name="connsiteX8" fmla="*/ 412343 w 1317218"/>
              <a:gd name="connsiteY8" fmla="*/ 304800 h 913322"/>
              <a:gd name="connsiteX9" fmla="*/ 526643 w 1317218"/>
              <a:gd name="connsiteY9" fmla="*/ 295275 h 913322"/>
              <a:gd name="connsiteX10" fmla="*/ 574268 w 1317218"/>
              <a:gd name="connsiteY10" fmla="*/ 247650 h 913322"/>
              <a:gd name="connsiteX11" fmla="*/ 617566 w 1317218"/>
              <a:gd name="connsiteY11" fmla="*/ 252460 h 913322"/>
              <a:gd name="connsiteX12" fmla="*/ 688601 w 1317218"/>
              <a:gd name="connsiteY12" fmla="*/ 186225 h 913322"/>
              <a:gd name="connsiteX13" fmla="*/ 737953 w 1317218"/>
              <a:gd name="connsiteY13" fmla="*/ 133977 h 913322"/>
              <a:gd name="connsiteX14" fmla="*/ 844439 w 1317218"/>
              <a:gd name="connsiteY14" fmla="*/ 72175 h 913322"/>
              <a:gd name="connsiteX15" fmla="*/ 881666 w 1317218"/>
              <a:gd name="connsiteY15" fmla="*/ 33982 h 913322"/>
              <a:gd name="connsiteX16" fmla="*/ 973447 w 1317218"/>
              <a:gd name="connsiteY16" fmla="*/ 9723 h 913322"/>
              <a:gd name="connsiteX17" fmla="*/ 964793 w 1317218"/>
              <a:gd name="connsiteY17" fmla="*/ 85725 h 913322"/>
              <a:gd name="connsiteX18" fmla="*/ 993368 w 1317218"/>
              <a:gd name="connsiteY18" fmla="*/ 57150 h 913322"/>
              <a:gd name="connsiteX19" fmla="*/ 1060043 w 1317218"/>
              <a:gd name="connsiteY19" fmla="*/ 38100 h 913322"/>
              <a:gd name="connsiteX20" fmla="*/ 1145768 w 1317218"/>
              <a:gd name="connsiteY20" fmla="*/ 9525 h 913322"/>
              <a:gd name="connsiteX21" fmla="*/ 1174343 w 1317218"/>
              <a:gd name="connsiteY21" fmla="*/ 0 h 913322"/>
              <a:gd name="connsiteX22" fmla="*/ 1317218 w 1317218"/>
              <a:gd name="connsiteY22" fmla="*/ 0 h 913322"/>
              <a:gd name="connsiteX0" fmla="*/ 146499 w 1317218"/>
              <a:gd name="connsiteY0" fmla="*/ 913322 h 913322"/>
              <a:gd name="connsiteX1" fmla="*/ 150724 w 1317218"/>
              <a:gd name="connsiteY1" fmla="*/ 819228 h 913322"/>
              <a:gd name="connsiteX2" fmla="*/ 316942 w 1317218"/>
              <a:gd name="connsiteY2" fmla="*/ 723745 h 913322"/>
              <a:gd name="connsiteX3" fmla="*/ 156024 w 1317218"/>
              <a:gd name="connsiteY3" fmla="*/ 564830 h 913322"/>
              <a:gd name="connsiteX4" fmla="*/ 12326 w 1317218"/>
              <a:gd name="connsiteY4" fmla="*/ 381000 h 913322"/>
              <a:gd name="connsiteX5" fmla="*/ 8000 w 1317218"/>
              <a:gd name="connsiteY5" fmla="*/ 328692 h 913322"/>
              <a:gd name="connsiteX6" fmla="*/ 141332 w 1317218"/>
              <a:gd name="connsiteY6" fmla="*/ 290559 h 913322"/>
              <a:gd name="connsiteX7" fmla="*/ 269468 w 1317218"/>
              <a:gd name="connsiteY7" fmla="*/ 257175 h 913322"/>
              <a:gd name="connsiteX8" fmla="*/ 412343 w 1317218"/>
              <a:gd name="connsiteY8" fmla="*/ 304800 h 913322"/>
              <a:gd name="connsiteX9" fmla="*/ 526643 w 1317218"/>
              <a:gd name="connsiteY9" fmla="*/ 295275 h 913322"/>
              <a:gd name="connsiteX10" fmla="*/ 574268 w 1317218"/>
              <a:gd name="connsiteY10" fmla="*/ 247650 h 913322"/>
              <a:gd name="connsiteX11" fmla="*/ 617566 w 1317218"/>
              <a:gd name="connsiteY11" fmla="*/ 252460 h 913322"/>
              <a:gd name="connsiteX12" fmla="*/ 688601 w 1317218"/>
              <a:gd name="connsiteY12" fmla="*/ 186225 h 913322"/>
              <a:gd name="connsiteX13" fmla="*/ 737953 w 1317218"/>
              <a:gd name="connsiteY13" fmla="*/ 133977 h 913322"/>
              <a:gd name="connsiteX14" fmla="*/ 844439 w 1317218"/>
              <a:gd name="connsiteY14" fmla="*/ 72175 h 913322"/>
              <a:gd name="connsiteX15" fmla="*/ 881666 w 1317218"/>
              <a:gd name="connsiteY15" fmla="*/ 33982 h 913322"/>
              <a:gd name="connsiteX16" fmla="*/ 973447 w 1317218"/>
              <a:gd name="connsiteY16" fmla="*/ 9723 h 913322"/>
              <a:gd name="connsiteX17" fmla="*/ 993368 w 1317218"/>
              <a:gd name="connsiteY17" fmla="*/ 57150 h 913322"/>
              <a:gd name="connsiteX18" fmla="*/ 1060043 w 1317218"/>
              <a:gd name="connsiteY18" fmla="*/ 38100 h 913322"/>
              <a:gd name="connsiteX19" fmla="*/ 1145768 w 1317218"/>
              <a:gd name="connsiteY19" fmla="*/ 9525 h 913322"/>
              <a:gd name="connsiteX20" fmla="*/ 1174343 w 1317218"/>
              <a:gd name="connsiteY20" fmla="*/ 0 h 913322"/>
              <a:gd name="connsiteX21" fmla="*/ 1317218 w 1317218"/>
              <a:gd name="connsiteY21" fmla="*/ 0 h 913322"/>
              <a:gd name="connsiteX0" fmla="*/ 146499 w 1317218"/>
              <a:gd name="connsiteY0" fmla="*/ 916475 h 916475"/>
              <a:gd name="connsiteX1" fmla="*/ 150724 w 1317218"/>
              <a:gd name="connsiteY1" fmla="*/ 822381 h 916475"/>
              <a:gd name="connsiteX2" fmla="*/ 316942 w 1317218"/>
              <a:gd name="connsiteY2" fmla="*/ 726898 h 916475"/>
              <a:gd name="connsiteX3" fmla="*/ 156024 w 1317218"/>
              <a:gd name="connsiteY3" fmla="*/ 567983 h 916475"/>
              <a:gd name="connsiteX4" fmla="*/ 12326 w 1317218"/>
              <a:gd name="connsiteY4" fmla="*/ 384153 h 916475"/>
              <a:gd name="connsiteX5" fmla="*/ 8000 w 1317218"/>
              <a:gd name="connsiteY5" fmla="*/ 331845 h 916475"/>
              <a:gd name="connsiteX6" fmla="*/ 141332 w 1317218"/>
              <a:gd name="connsiteY6" fmla="*/ 293712 h 916475"/>
              <a:gd name="connsiteX7" fmla="*/ 269468 w 1317218"/>
              <a:gd name="connsiteY7" fmla="*/ 260328 h 916475"/>
              <a:gd name="connsiteX8" fmla="*/ 412343 w 1317218"/>
              <a:gd name="connsiteY8" fmla="*/ 307953 h 916475"/>
              <a:gd name="connsiteX9" fmla="*/ 526643 w 1317218"/>
              <a:gd name="connsiteY9" fmla="*/ 298428 h 916475"/>
              <a:gd name="connsiteX10" fmla="*/ 574268 w 1317218"/>
              <a:gd name="connsiteY10" fmla="*/ 250803 h 916475"/>
              <a:gd name="connsiteX11" fmla="*/ 617566 w 1317218"/>
              <a:gd name="connsiteY11" fmla="*/ 255613 h 916475"/>
              <a:gd name="connsiteX12" fmla="*/ 688601 w 1317218"/>
              <a:gd name="connsiteY12" fmla="*/ 189378 h 916475"/>
              <a:gd name="connsiteX13" fmla="*/ 737953 w 1317218"/>
              <a:gd name="connsiteY13" fmla="*/ 137130 h 916475"/>
              <a:gd name="connsiteX14" fmla="*/ 844439 w 1317218"/>
              <a:gd name="connsiteY14" fmla="*/ 75328 h 916475"/>
              <a:gd name="connsiteX15" fmla="*/ 881666 w 1317218"/>
              <a:gd name="connsiteY15" fmla="*/ 37135 h 916475"/>
              <a:gd name="connsiteX16" fmla="*/ 973447 w 1317218"/>
              <a:gd name="connsiteY16" fmla="*/ 12876 h 916475"/>
              <a:gd name="connsiteX17" fmla="*/ 1014146 w 1317218"/>
              <a:gd name="connsiteY17" fmla="*/ 1195 h 916475"/>
              <a:gd name="connsiteX18" fmla="*/ 1060043 w 1317218"/>
              <a:gd name="connsiteY18" fmla="*/ 41253 h 916475"/>
              <a:gd name="connsiteX19" fmla="*/ 1145768 w 1317218"/>
              <a:gd name="connsiteY19" fmla="*/ 12678 h 916475"/>
              <a:gd name="connsiteX20" fmla="*/ 1174343 w 1317218"/>
              <a:gd name="connsiteY20" fmla="*/ 3153 h 916475"/>
              <a:gd name="connsiteX21" fmla="*/ 1317218 w 1317218"/>
              <a:gd name="connsiteY21" fmla="*/ 3153 h 916475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526643 w 1317218"/>
              <a:gd name="connsiteY9" fmla="*/ 297234 h 915281"/>
              <a:gd name="connsiteX10" fmla="*/ 574268 w 1317218"/>
              <a:gd name="connsiteY10" fmla="*/ 249609 h 915281"/>
              <a:gd name="connsiteX11" fmla="*/ 617566 w 1317218"/>
              <a:gd name="connsiteY11" fmla="*/ 254419 h 915281"/>
              <a:gd name="connsiteX12" fmla="*/ 688601 w 1317218"/>
              <a:gd name="connsiteY12" fmla="*/ 188184 h 915281"/>
              <a:gd name="connsiteX13" fmla="*/ 737953 w 1317218"/>
              <a:gd name="connsiteY13" fmla="*/ 135936 h 915281"/>
              <a:gd name="connsiteX14" fmla="*/ 844439 w 1317218"/>
              <a:gd name="connsiteY14" fmla="*/ 74134 h 915281"/>
              <a:gd name="connsiteX15" fmla="*/ 881666 w 1317218"/>
              <a:gd name="connsiteY15" fmla="*/ 35941 h 915281"/>
              <a:gd name="connsiteX16" fmla="*/ 973447 w 1317218"/>
              <a:gd name="connsiteY16" fmla="*/ 11682 h 915281"/>
              <a:gd name="connsiteX17" fmla="*/ 1014146 w 1317218"/>
              <a:gd name="connsiteY17" fmla="*/ 1 h 915281"/>
              <a:gd name="connsiteX18" fmla="*/ 1145768 w 1317218"/>
              <a:gd name="connsiteY18" fmla="*/ 11484 h 915281"/>
              <a:gd name="connsiteX19" fmla="*/ 1174343 w 1317218"/>
              <a:gd name="connsiteY19" fmla="*/ 1959 h 915281"/>
              <a:gd name="connsiteX20" fmla="*/ 1317218 w 1317218"/>
              <a:gd name="connsiteY20" fmla="*/ 1959 h 915281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526643 w 1317218"/>
              <a:gd name="connsiteY9" fmla="*/ 297234 h 915281"/>
              <a:gd name="connsiteX10" fmla="*/ 574268 w 1317218"/>
              <a:gd name="connsiteY10" fmla="*/ 249609 h 915281"/>
              <a:gd name="connsiteX11" fmla="*/ 693749 w 1317218"/>
              <a:gd name="connsiteY11" fmla="*/ 345355 h 915281"/>
              <a:gd name="connsiteX12" fmla="*/ 688601 w 1317218"/>
              <a:gd name="connsiteY12" fmla="*/ 188184 h 915281"/>
              <a:gd name="connsiteX13" fmla="*/ 737953 w 1317218"/>
              <a:gd name="connsiteY13" fmla="*/ 135936 h 915281"/>
              <a:gd name="connsiteX14" fmla="*/ 844439 w 1317218"/>
              <a:gd name="connsiteY14" fmla="*/ 74134 h 915281"/>
              <a:gd name="connsiteX15" fmla="*/ 881666 w 1317218"/>
              <a:gd name="connsiteY15" fmla="*/ 35941 h 915281"/>
              <a:gd name="connsiteX16" fmla="*/ 973447 w 1317218"/>
              <a:gd name="connsiteY16" fmla="*/ 11682 h 915281"/>
              <a:gd name="connsiteX17" fmla="*/ 1014146 w 1317218"/>
              <a:gd name="connsiteY17" fmla="*/ 1 h 915281"/>
              <a:gd name="connsiteX18" fmla="*/ 1145768 w 1317218"/>
              <a:gd name="connsiteY18" fmla="*/ 11484 h 915281"/>
              <a:gd name="connsiteX19" fmla="*/ 1174343 w 1317218"/>
              <a:gd name="connsiteY19" fmla="*/ 1959 h 915281"/>
              <a:gd name="connsiteX20" fmla="*/ 1317218 w 1317218"/>
              <a:gd name="connsiteY20" fmla="*/ 1959 h 915281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623604 w 1317218"/>
              <a:gd name="connsiteY9" fmla="*/ 369983 h 915281"/>
              <a:gd name="connsiteX10" fmla="*/ 574268 w 1317218"/>
              <a:gd name="connsiteY10" fmla="*/ 249609 h 915281"/>
              <a:gd name="connsiteX11" fmla="*/ 693749 w 1317218"/>
              <a:gd name="connsiteY11" fmla="*/ 345355 h 915281"/>
              <a:gd name="connsiteX12" fmla="*/ 688601 w 1317218"/>
              <a:gd name="connsiteY12" fmla="*/ 188184 h 915281"/>
              <a:gd name="connsiteX13" fmla="*/ 737953 w 1317218"/>
              <a:gd name="connsiteY13" fmla="*/ 135936 h 915281"/>
              <a:gd name="connsiteX14" fmla="*/ 844439 w 1317218"/>
              <a:gd name="connsiteY14" fmla="*/ 74134 h 915281"/>
              <a:gd name="connsiteX15" fmla="*/ 881666 w 1317218"/>
              <a:gd name="connsiteY15" fmla="*/ 35941 h 915281"/>
              <a:gd name="connsiteX16" fmla="*/ 973447 w 1317218"/>
              <a:gd name="connsiteY16" fmla="*/ 11682 h 915281"/>
              <a:gd name="connsiteX17" fmla="*/ 1014146 w 1317218"/>
              <a:gd name="connsiteY17" fmla="*/ 1 h 915281"/>
              <a:gd name="connsiteX18" fmla="*/ 1145768 w 1317218"/>
              <a:gd name="connsiteY18" fmla="*/ 11484 h 915281"/>
              <a:gd name="connsiteX19" fmla="*/ 1174343 w 1317218"/>
              <a:gd name="connsiteY19" fmla="*/ 1959 h 915281"/>
              <a:gd name="connsiteX20" fmla="*/ 1317218 w 1317218"/>
              <a:gd name="connsiteY20" fmla="*/ 1959 h 915281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588976 w 1317218"/>
              <a:gd name="connsiteY9" fmla="*/ 333608 h 915281"/>
              <a:gd name="connsiteX10" fmla="*/ 574268 w 1317218"/>
              <a:gd name="connsiteY10" fmla="*/ 249609 h 915281"/>
              <a:gd name="connsiteX11" fmla="*/ 693749 w 1317218"/>
              <a:gd name="connsiteY11" fmla="*/ 345355 h 915281"/>
              <a:gd name="connsiteX12" fmla="*/ 688601 w 1317218"/>
              <a:gd name="connsiteY12" fmla="*/ 188184 h 915281"/>
              <a:gd name="connsiteX13" fmla="*/ 737953 w 1317218"/>
              <a:gd name="connsiteY13" fmla="*/ 135936 h 915281"/>
              <a:gd name="connsiteX14" fmla="*/ 844439 w 1317218"/>
              <a:gd name="connsiteY14" fmla="*/ 74134 h 915281"/>
              <a:gd name="connsiteX15" fmla="*/ 881666 w 1317218"/>
              <a:gd name="connsiteY15" fmla="*/ 35941 h 915281"/>
              <a:gd name="connsiteX16" fmla="*/ 973447 w 1317218"/>
              <a:gd name="connsiteY16" fmla="*/ 11682 h 915281"/>
              <a:gd name="connsiteX17" fmla="*/ 1014146 w 1317218"/>
              <a:gd name="connsiteY17" fmla="*/ 1 h 915281"/>
              <a:gd name="connsiteX18" fmla="*/ 1145768 w 1317218"/>
              <a:gd name="connsiteY18" fmla="*/ 11484 h 915281"/>
              <a:gd name="connsiteX19" fmla="*/ 1174343 w 1317218"/>
              <a:gd name="connsiteY19" fmla="*/ 1959 h 915281"/>
              <a:gd name="connsiteX20" fmla="*/ 1317218 w 1317218"/>
              <a:gd name="connsiteY20" fmla="*/ 1959 h 915281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588976 w 1317218"/>
              <a:gd name="connsiteY9" fmla="*/ 333608 h 915281"/>
              <a:gd name="connsiteX10" fmla="*/ 693749 w 1317218"/>
              <a:gd name="connsiteY10" fmla="*/ 345355 h 915281"/>
              <a:gd name="connsiteX11" fmla="*/ 688601 w 1317218"/>
              <a:gd name="connsiteY11" fmla="*/ 188184 h 915281"/>
              <a:gd name="connsiteX12" fmla="*/ 737953 w 1317218"/>
              <a:gd name="connsiteY12" fmla="*/ 135936 h 915281"/>
              <a:gd name="connsiteX13" fmla="*/ 844439 w 1317218"/>
              <a:gd name="connsiteY13" fmla="*/ 74134 h 915281"/>
              <a:gd name="connsiteX14" fmla="*/ 881666 w 1317218"/>
              <a:gd name="connsiteY14" fmla="*/ 35941 h 915281"/>
              <a:gd name="connsiteX15" fmla="*/ 973447 w 1317218"/>
              <a:gd name="connsiteY15" fmla="*/ 11682 h 915281"/>
              <a:gd name="connsiteX16" fmla="*/ 1014146 w 1317218"/>
              <a:gd name="connsiteY16" fmla="*/ 1 h 915281"/>
              <a:gd name="connsiteX17" fmla="*/ 1145768 w 1317218"/>
              <a:gd name="connsiteY17" fmla="*/ 11484 h 915281"/>
              <a:gd name="connsiteX18" fmla="*/ 1174343 w 1317218"/>
              <a:gd name="connsiteY18" fmla="*/ 1959 h 915281"/>
              <a:gd name="connsiteX19" fmla="*/ 1317218 w 1317218"/>
              <a:gd name="connsiteY19" fmla="*/ 1959 h 915281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588976 w 1317218"/>
              <a:gd name="connsiteY9" fmla="*/ 333608 h 915281"/>
              <a:gd name="connsiteX10" fmla="*/ 631416 w 1317218"/>
              <a:gd name="connsiteY10" fmla="*/ 331715 h 915281"/>
              <a:gd name="connsiteX11" fmla="*/ 688601 w 1317218"/>
              <a:gd name="connsiteY11" fmla="*/ 188184 h 915281"/>
              <a:gd name="connsiteX12" fmla="*/ 737953 w 1317218"/>
              <a:gd name="connsiteY12" fmla="*/ 135936 h 915281"/>
              <a:gd name="connsiteX13" fmla="*/ 844439 w 1317218"/>
              <a:gd name="connsiteY13" fmla="*/ 74134 h 915281"/>
              <a:gd name="connsiteX14" fmla="*/ 881666 w 1317218"/>
              <a:gd name="connsiteY14" fmla="*/ 35941 h 915281"/>
              <a:gd name="connsiteX15" fmla="*/ 973447 w 1317218"/>
              <a:gd name="connsiteY15" fmla="*/ 11682 h 915281"/>
              <a:gd name="connsiteX16" fmla="*/ 1014146 w 1317218"/>
              <a:gd name="connsiteY16" fmla="*/ 1 h 915281"/>
              <a:gd name="connsiteX17" fmla="*/ 1145768 w 1317218"/>
              <a:gd name="connsiteY17" fmla="*/ 11484 h 915281"/>
              <a:gd name="connsiteX18" fmla="*/ 1174343 w 1317218"/>
              <a:gd name="connsiteY18" fmla="*/ 1959 h 915281"/>
              <a:gd name="connsiteX19" fmla="*/ 1317218 w 1317218"/>
              <a:gd name="connsiteY19" fmla="*/ 1959 h 915281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588976 w 1317218"/>
              <a:gd name="connsiteY9" fmla="*/ 333608 h 915281"/>
              <a:gd name="connsiteX10" fmla="*/ 631416 w 1317218"/>
              <a:gd name="connsiteY10" fmla="*/ 331715 h 915281"/>
              <a:gd name="connsiteX11" fmla="*/ 660898 w 1317218"/>
              <a:gd name="connsiteY11" fmla="*/ 192731 h 915281"/>
              <a:gd name="connsiteX12" fmla="*/ 737953 w 1317218"/>
              <a:gd name="connsiteY12" fmla="*/ 135936 h 915281"/>
              <a:gd name="connsiteX13" fmla="*/ 844439 w 1317218"/>
              <a:gd name="connsiteY13" fmla="*/ 74134 h 915281"/>
              <a:gd name="connsiteX14" fmla="*/ 881666 w 1317218"/>
              <a:gd name="connsiteY14" fmla="*/ 35941 h 915281"/>
              <a:gd name="connsiteX15" fmla="*/ 973447 w 1317218"/>
              <a:gd name="connsiteY15" fmla="*/ 11682 h 915281"/>
              <a:gd name="connsiteX16" fmla="*/ 1014146 w 1317218"/>
              <a:gd name="connsiteY16" fmla="*/ 1 h 915281"/>
              <a:gd name="connsiteX17" fmla="*/ 1145768 w 1317218"/>
              <a:gd name="connsiteY17" fmla="*/ 11484 h 915281"/>
              <a:gd name="connsiteX18" fmla="*/ 1174343 w 1317218"/>
              <a:gd name="connsiteY18" fmla="*/ 1959 h 915281"/>
              <a:gd name="connsiteX19" fmla="*/ 1317218 w 1317218"/>
              <a:gd name="connsiteY19" fmla="*/ 1959 h 915281"/>
              <a:gd name="connsiteX0" fmla="*/ 146499 w 1317218"/>
              <a:gd name="connsiteY0" fmla="*/ 915281 h 915281"/>
              <a:gd name="connsiteX1" fmla="*/ 150724 w 1317218"/>
              <a:gd name="connsiteY1" fmla="*/ 821187 h 915281"/>
              <a:gd name="connsiteX2" fmla="*/ 316942 w 1317218"/>
              <a:gd name="connsiteY2" fmla="*/ 725704 h 915281"/>
              <a:gd name="connsiteX3" fmla="*/ 156024 w 1317218"/>
              <a:gd name="connsiteY3" fmla="*/ 566789 h 915281"/>
              <a:gd name="connsiteX4" fmla="*/ 12326 w 1317218"/>
              <a:gd name="connsiteY4" fmla="*/ 382959 h 915281"/>
              <a:gd name="connsiteX5" fmla="*/ 8000 w 1317218"/>
              <a:gd name="connsiteY5" fmla="*/ 330651 h 915281"/>
              <a:gd name="connsiteX6" fmla="*/ 141332 w 1317218"/>
              <a:gd name="connsiteY6" fmla="*/ 292518 h 915281"/>
              <a:gd name="connsiteX7" fmla="*/ 269468 w 1317218"/>
              <a:gd name="connsiteY7" fmla="*/ 259134 h 915281"/>
              <a:gd name="connsiteX8" fmla="*/ 412343 w 1317218"/>
              <a:gd name="connsiteY8" fmla="*/ 306759 h 915281"/>
              <a:gd name="connsiteX9" fmla="*/ 588976 w 1317218"/>
              <a:gd name="connsiteY9" fmla="*/ 333608 h 915281"/>
              <a:gd name="connsiteX10" fmla="*/ 679897 w 1317218"/>
              <a:gd name="connsiteY10" fmla="*/ 281700 h 915281"/>
              <a:gd name="connsiteX11" fmla="*/ 660898 w 1317218"/>
              <a:gd name="connsiteY11" fmla="*/ 192731 h 915281"/>
              <a:gd name="connsiteX12" fmla="*/ 737953 w 1317218"/>
              <a:gd name="connsiteY12" fmla="*/ 135936 h 915281"/>
              <a:gd name="connsiteX13" fmla="*/ 844439 w 1317218"/>
              <a:gd name="connsiteY13" fmla="*/ 74134 h 915281"/>
              <a:gd name="connsiteX14" fmla="*/ 881666 w 1317218"/>
              <a:gd name="connsiteY14" fmla="*/ 35941 h 915281"/>
              <a:gd name="connsiteX15" fmla="*/ 973447 w 1317218"/>
              <a:gd name="connsiteY15" fmla="*/ 11682 h 915281"/>
              <a:gd name="connsiteX16" fmla="*/ 1014146 w 1317218"/>
              <a:gd name="connsiteY16" fmla="*/ 1 h 915281"/>
              <a:gd name="connsiteX17" fmla="*/ 1145768 w 1317218"/>
              <a:gd name="connsiteY17" fmla="*/ 11484 h 915281"/>
              <a:gd name="connsiteX18" fmla="*/ 1174343 w 1317218"/>
              <a:gd name="connsiteY18" fmla="*/ 1959 h 915281"/>
              <a:gd name="connsiteX19" fmla="*/ 1317218 w 1317218"/>
              <a:gd name="connsiteY19" fmla="*/ 1959 h 915281"/>
              <a:gd name="connsiteX0" fmla="*/ 146499 w 1317218"/>
              <a:gd name="connsiteY0" fmla="*/ 915281 h 919149"/>
              <a:gd name="connsiteX1" fmla="*/ 152169 w 1317218"/>
              <a:gd name="connsiteY1" fmla="*/ 911105 h 919149"/>
              <a:gd name="connsiteX2" fmla="*/ 150724 w 1317218"/>
              <a:gd name="connsiteY2" fmla="*/ 821187 h 919149"/>
              <a:gd name="connsiteX3" fmla="*/ 316942 w 1317218"/>
              <a:gd name="connsiteY3" fmla="*/ 725704 h 919149"/>
              <a:gd name="connsiteX4" fmla="*/ 156024 w 1317218"/>
              <a:gd name="connsiteY4" fmla="*/ 566789 h 919149"/>
              <a:gd name="connsiteX5" fmla="*/ 12326 w 1317218"/>
              <a:gd name="connsiteY5" fmla="*/ 382959 h 919149"/>
              <a:gd name="connsiteX6" fmla="*/ 8000 w 1317218"/>
              <a:gd name="connsiteY6" fmla="*/ 330651 h 919149"/>
              <a:gd name="connsiteX7" fmla="*/ 141332 w 1317218"/>
              <a:gd name="connsiteY7" fmla="*/ 292518 h 919149"/>
              <a:gd name="connsiteX8" fmla="*/ 269468 w 1317218"/>
              <a:gd name="connsiteY8" fmla="*/ 259134 h 919149"/>
              <a:gd name="connsiteX9" fmla="*/ 412343 w 1317218"/>
              <a:gd name="connsiteY9" fmla="*/ 306759 h 919149"/>
              <a:gd name="connsiteX10" fmla="*/ 588976 w 1317218"/>
              <a:gd name="connsiteY10" fmla="*/ 333608 h 919149"/>
              <a:gd name="connsiteX11" fmla="*/ 679897 w 1317218"/>
              <a:gd name="connsiteY11" fmla="*/ 281700 h 919149"/>
              <a:gd name="connsiteX12" fmla="*/ 660898 w 1317218"/>
              <a:gd name="connsiteY12" fmla="*/ 192731 h 919149"/>
              <a:gd name="connsiteX13" fmla="*/ 737953 w 1317218"/>
              <a:gd name="connsiteY13" fmla="*/ 135936 h 919149"/>
              <a:gd name="connsiteX14" fmla="*/ 844439 w 1317218"/>
              <a:gd name="connsiteY14" fmla="*/ 74134 h 919149"/>
              <a:gd name="connsiteX15" fmla="*/ 881666 w 1317218"/>
              <a:gd name="connsiteY15" fmla="*/ 35941 h 919149"/>
              <a:gd name="connsiteX16" fmla="*/ 973447 w 1317218"/>
              <a:gd name="connsiteY16" fmla="*/ 11682 h 919149"/>
              <a:gd name="connsiteX17" fmla="*/ 1014146 w 1317218"/>
              <a:gd name="connsiteY17" fmla="*/ 1 h 919149"/>
              <a:gd name="connsiteX18" fmla="*/ 1145768 w 1317218"/>
              <a:gd name="connsiteY18" fmla="*/ 11484 h 919149"/>
              <a:gd name="connsiteX19" fmla="*/ 1174343 w 1317218"/>
              <a:gd name="connsiteY19" fmla="*/ 1959 h 919149"/>
              <a:gd name="connsiteX20" fmla="*/ 1317218 w 1317218"/>
              <a:gd name="connsiteY20" fmla="*/ 1959 h 919149"/>
              <a:gd name="connsiteX0" fmla="*/ 146499 w 1317218"/>
              <a:gd name="connsiteY0" fmla="*/ 915281 h 915281"/>
              <a:gd name="connsiteX1" fmla="*/ 459797 w 1317218"/>
              <a:gd name="connsiteY1" fmla="*/ 872015 h 915281"/>
              <a:gd name="connsiteX2" fmla="*/ 150724 w 1317218"/>
              <a:gd name="connsiteY2" fmla="*/ 821187 h 915281"/>
              <a:gd name="connsiteX3" fmla="*/ 316942 w 1317218"/>
              <a:gd name="connsiteY3" fmla="*/ 725704 h 915281"/>
              <a:gd name="connsiteX4" fmla="*/ 156024 w 1317218"/>
              <a:gd name="connsiteY4" fmla="*/ 566789 h 915281"/>
              <a:gd name="connsiteX5" fmla="*/ 12326 w 1317218"/>
              <a:gd name="connsiteY5" fmla="*/ 382959 h 915281"/>
              <a:gd name="connsiteX6" fmla="*/ 8000 w 1317218"/>
              <a:gd name="connsiteY6" fmla="*/ 330651 h 915281"/>
              <a:gd name="connsiteX7" fmla="*/ 141332 w 1317218"/>
              <a:gd name="connsiteY7" fmla="*/ 292518 h 915281"/>
              <a:gd name="connsiteX8" fmla="*/ 269468 w 1317218"/>
              <a:gd name="connsiteY8" fmla="*/ 259134 h 915281"/>
              <a:gd name="connsiteX9" fmla="*/ 412343 w 1317218"/>
              <a:gd name="connsiteY9" fmla="*/ 306759 h 915281"/>
              <a:gd name="connsiteX10" fmla="*/ 588976 w 1317218"/>
              <a:gd name="connsiteY10" fmla="*/ 333608 h 915281"/>
              <a:gd name="connsiteX11" fmla="*/ 679897 w 1317218"/>
              <a:gd name="connsiteY11" fmla="*/ 281700 h 915281"/>
              <a:gd name="connsiteX12" fmla="*/ 660898 w 1317218"/>
              <a:gd name="connsiteY12" fmla="*/ 192731 h 915281"/>
              <a:gd name="connsiteX13" fmla="*/ 737953 w 1317218"/>
              <a:gd name="connsiteY13" fmla="*/ 135936 h 915281"/>
              <a:gd name="connsiteX14" fmla="*/ 844439 w 1317218"/>
              <a:gd name="connsiteY14" fmla="*/ 74134 h 915281"/>
              <a:gd name="connsiteX15" fmla="*/ 881666 w 1317218"/>
              <a:gd name="connsiteY15" fmla="*/ 35941 h 915281"/>
              <a:gd name="connsiteX16" fmla="*/ 973447 w 1317218"/>
              <a:gd name="connsiteY16" fmla="*/ 11682 h 915281"/>
              <a:gd name="connsiteX17" fmla="*/ 1014146 w 1317218"/>
              <a:gd name="connsiteY17" fmla="*/ 1 h 915281"/>
              <a:gd name="connsiteX18" fmla="*/ 1145768 w 1317218"/>
              <a:gd name="connsiteY18" fmla="*/ 11484 h 915281"/>
              <a:gd name="connsiteX19" fmla="*/ 1174343 w 1317218"/>
              <a:gd name="connsiteY19" fmla="*/ 1959 h 915281"/>
              <a:gd name="connsiteX20" fmla="*/ 1317218 w 1317218"/>
              <a:gd name="connsiteY20" fmla="*/ 1959 h 915281"/>
              <a:gd name="connsiteX0" fmla="*/ 404510 w 1317218"/>
              <a:gd name="connsiteY0" fmla="*/ 967400 h 967400"/>
              <a:gd name="connsiteX1" fmla="*/ 459797 w 1317218"/>
              <a:gd name="connsiteY1" fmla="*/ 872015 h 967400"/>
              <a:gd name="connsiteX2" fmla="*/ 150724 w 1317218"/>
              <a:gd name="connsiteY2" fmla="*/ 821187 h 967400"/>
              <a:gd name="connsiteX3" fmla="*/ 316942 w 1317218"/>
              <a:gd name="connsiteY3" fmla="*/ 725704 h 967400"/>
              <a:gd name="connsiteX4" fmla="*/ 156024 w 1317218"/>
              <a:gd name="connsiteY4" fmla="*/ 566789 h 967400"/>
              <a:gd name="connsiteX5" fmla="*/ 12326 w 1317218"/>
              <a:gd name="connsiteY5" fmla="*/ 382959 h 967400"/>
              <a:gd name="connsiteX6" fmla="*/ 8000 w 1317218"/>
              <a:gd name="connsiteY6" fmla="*/ 330651 h 967400"/>
              <a:gd name="connsiteX7" fmla="*/ 141332 w 1317218"/>
              <a:gd name="connsiteY7" fmla="*/ 292518 h 967400"/>
              <a:gd name="connsiteX8" fmla="*/ 269468 w 1317218"/>
              <a:gd name="connsiteY8" fmla="*/ 259134 h 967400"/>
              <a:gd name="connsiteX9" fmla="*/ 412343 w 1317218"/>
              <a:gd name="connsiteY9" fmla="*/ 306759 h 967400"/>
              <a:gd name="connsiteX10" fmla="*/ 588976 w 1317218"/>
              <a:gd name="connsiteY10" fmla="*/ 333608 h 967400"/>
              <a:gd name="connsiteX11" fmla="*/ 679897 w 1317218"/>
              <a:gd name="connsiteY11" fmla="*/ 281700 h 967400"/>
              <a:gd name="connsiteX12" fmla="*/ 660898 w 1317218"/>
              <a:gd name="connsiteY12" fmla="*/ 192731 h 967400"/>
              <a:gd name="connsiteX13" fmla="*/ 737953 w 1317218"/>
              <a:gd name="connsiteY13" fmla="*/ 135936 h 967400"/>
              <a:gd name="connsiteX14" fmla="*/ 844439 w 1317218"/>
              <a:gd name="connsiteY14" fmla="*/ 74134 h 967400"/>
              <a:gd name="connsiteX15" fmla="*/ 881666 w 1317218"/>
              <a:gd name="connsiteY15" fmla="*/ 35941 h 967400"/>
              <a:gd name="connsiteX16" fmla="*/ 973447 w 1317218"/>
              <a:gd name="connsiteY16" fmla="*/ 11682 h 967400"/>
              <a:gd name="connsiteX17" fmla="*/ 1014146 w 1317218"/>
              <a:gd name="connsiteY17" fmla="*/ 1 h 967400"/>
              <a:gd name="connsiteX18" fmla="*/ 1145768 w 1317218"/>
              <a:gd name="connsiteY18" fmla="*/ 11484 h 967400"/>
              <a:gd name="connsiteX19" fmla="*/ 1174343 w 1317218"/>
              <a:gd name="connsiteY19" fmla="*/ 1959 h 967400"/>
              <a:gd name="connsiteX20" fmla="*/ 1317218 w 1317218"/>
              <a:gd name="connsiteY20" fmla="*/ 1959 h 967400"/>
              <a:gd name="connsiteX0" fmla="*/ 404510 w 1317218"/>
              <a:gd name="connsiteY0" fmla="*/ 967400 h 967400"/>
              <a:gd name="connsiteX1" fmla="*/ 142245 w 1317218"/>
              <a:gd name="connsiteY1" fmla="*/ 904590 h 967400"/>
              <a:gd name="connsiteX2" fmla="*/ 150724 w 1317218"/>
              <a:gd name="connsiteY2" fmla="*/ 821187 h 967400"/>
              <a:gd name="connsiteX3" fmla="*/ 316942 w 1317218"/>
              <a:gd name="connsiteY3" fmla="*/ 725704 h 967400"/>
              <a:gd name="connsiteX4" fmla="*/ 156024 w 1317218"/>
              <a:gd name="connsiteY4" fmla="*/ 566789 h 967400"/>
              <a:gd name="connsiteX5" fmla="*/ 12326 w 1317218"/>
              <a:gd name="connsiteY5" fmla="*/ 382959 h 967400"/>
              <a:gd name="connsiteX6" fmla="*/ 8000 w 1317218"/>
              <a:gd name="connsiteY6" fmla="*/ 330651 h 967400"/>
              <a:gd name="connsiteX7" fmla="*/ 141332 w 1317218"/>
              <a:gd name="connsiteY7" fmla="*/ 292518 h 967400"/>
              <a:gd name="connsiteX8" fmla="*/ 269468 w 1317218"/>
              <a:gd name="connsiteY8" fmla="*/ 259134 h 967400"/>
              <a:gd name="connsiteX9" fmla="*/ 412343 w 1317218"/>
              <a:gd name="connsiteY9" fmla="*/ 306759 h 967400"/>
              <a:gd name="connsiteX10" fmla="*/ 588976 w 1317218"/>
              <a:gd name="connsiteY10" fmla="*/ 333608 h 967400"/>
              <a:gd name="connsiteX11" fmla="*/ 679897 w 1317218"/>
              <a:gd name="connsiteY11" fmla="*/ 281700 h 967400"/>
              <a:gd name="connsiteX12" fmla="*/ 660898 w 1317218"/>
              <a:gd name="connsiteY12" fmla="*/ 192731 h 967400"/>
              <a:gd name="connsiteX13" fmla="*/ 737953 w 1317218"/>
              <a:gd name="connsiteY13" fmla="*/ 135936 h 967400"/>
              <a:gd name="connsiteX14" fmla="*/ 844439 w 1317218"/>
              <a:gd name="connsiteY14" fmla="*/ 74134 h 967400"/>
              <a:gd name="connsiteX15" fmla="*/ 881666 w 1317218"/>
              <a:gd name="connsiteY15" fmla="*/ 35941 h 967400"/>
              <a:gd name="connsiteX16" fmla="*/ 973447 w 1317218"/>
              <a:gd name="connsiteY16" fmla="*/ 11682 h 967400"/>
              <a:gd name="connsiteX17" fmla="*/ 1014146 w 1317218"/>
              <a:gd name="connsiteY17" fmla="*/ 1 h 967400"/>
              <a:gd name="connsiteX18" fmla="*/ 1145768 w 1317218"/>
              <a:gd name="connsiteY18" fmla="*/ 11484 h 967400"/>
              <a:gd name="connsiteX19" fmla="*/ 1174343 w 1317218"/>
              <a:gd name="connsiteY19" fmla="*/ 1959 h 967400"/>
              <a:gd name="connsiteX20" fmla="*/ 1317218 w 1317218"/>
              <a:gd name="connsiteY20" fmla="*/ 1959 h 967400"/>
              <a:gd name="connsiteX0" fmla="*/ 404510 w 1317218"/>
              <a:gd name="connsiteY0" fmla="*/ 967400 h 997783"/>
              <a:gd name="connsiteX1" fmla="*/ 380409 w 1317218"/>
              <a:gd name="connsiteY1" fmla="*/ 995799 h 997783"/>
              <a:gd name="connsiteX2" fmla="*/ 142245 w 1317218"/>
              <a:gd name="connsiteY2" fmla="*/ 904590 h 997783"/>
              <a:gd name="connsiteX3" fmla="*/ 150724 w 1317218"/>
              <a:gd name="connsiteY3" fmla="*/ 821187 h 997783"/>
              <a:gd name="connsiteX4" fmla="*/ 316942 w 1317218"/>
              <a:gd name="connsiteY4" fmla="*/ 725704 h 997783"/>
              <a:gd name="connsiteX5" fmla="*/ 156024 w 1317218"/>
              <a:gd name="connsiteY5" fmla="*/ 566789 h 997783"/>
              <a:gd name="connsiteX6" fmla="*/ 12326 w 1317218"/>
              <a:gd name="connsiteY6" fmla="*/ 382959 h 997783"/>
              <a:gd name="connsiteX7" fmla="*/ 8000 w 1317218"/>
              <a:gd name="connsiteY7" fmla="*/ 330651 h 997783"/>
              <a:gd name="connsiteX8" fmla="*/ 141332 w 1317218"/>
              <a:gd name="connsiteY8" fmla="*/ 292518 h 997783"/>
              <a:gd name="connsiteX9" fmla="*/ 269468 w 1317218"/>
              <a:gd name="connsiteY9" fmla="*/ 259134 h 997783"/>
              <a:gd name="connsiteX10" fmla="*/ 412343 w 1317218"/>
              <a:gd name="connsiteY10" fmla="*/ 306759 h 997783"/>
              <a:gd name="connsiteX11" fmla="*/ 588976 w 1317218"/>
              <a:gd name="connsiteY11" fmla="*/ 333608 h 997783"/>
              <a:gd name="connsiteX12" fmla="*/ 679897 w 1317218"/>
              <a:gd name="connsiteY12" fmla="*/ 281700 h 997783"/>
              <a:gd name="connsiteX13" fmla="*/ 660898 w 1317218"/>
              <a:gd name="connsiteY13" fmla="*/ 192731 h 997783"/>
              <a:gd name="connsiteX14" fmla="*/ 737953 w 1317218"/>
              <a:gd name="connsiteY14" fmla="*/ 135936 h 997783"/>
              <a:gd name="connsiteX15" fmla="*/ 844439 w 1317218"/>
              <a:gd name="connsiteY15" fmla="*/ 74134 h 997783"/>
              <a:gd name="connsiteX16" fmla="*/ 881666 w 1317218"/>
              <a:gd name="connsiteY16" fmla="*/ 35941 h 997783"/>
              <a:gd name="connsiteX17" fmla="*/ 973447 w 1317218"/>
              <a:gd name="connsiteY17" fmla="*/ 11682 h 997783"/>
              <a:gd name="connsiteX18" fmla="*/ 1014146 w 1317218"/>
              <a:gd name="connsiteY18" fmla="*/ 1 h 997783"/>
              <a:gd name="connsiteX19" fmla="*/ 1145768 w 1317218"/>
              <a:gd name="connsiteY19" fmla="*/ 11484 h 997783"/>
              <a:gd name="connsiteX20" fmla="*/ 1174343 w 1317218"/>
              <a:gd name="connsiteY20" fmla="*/ 1959 h 997783"/>
              <a:gd name="connsiteX21" fmla="*/ 1317218 w 1317218"/>
              <a:gd name="connsiteY21" fmla="*/ 1959 h 997783"/>
              <a:gd name="connsiteX0" fmla="*/ 404510 w 1317218"/>
              <a:gd name="connsiteY0" fmla="*/ 967400 h 1133071"/>
              <a:gd name="connsiteX1" fmla="*/ 459797 w 1317218"/>
              <a:gd name="connsiteY1" fmla="*/ 1132610 h 1133071"/>
              <a:gd name="connsiteX2" fmla="*/ 142245 w 1317218"/>
              <a:gd name="connsiteY2" fmla="*/ 904590 h 1133071"/>
              <a:gd name="connsiteX3" fmla="*/ 150724 w 1317218"/>
              <a:gd name="connsiteY3" fmla="*/ 821187 h 1133071"/>
              <a:gd name="connsiteX4" fmla="*/ 316942 w 1317218"/>
              <a:gd name="connsiteY4" fmla="*/ 725704 h 1133071"/>
              <a:gd name="connsiteX5" fmla="*/ 156024 w 1317218"/>
              <a:gd name="connsiteY5" fmla="*/ 566789 h 1133071"/>
              <a:gd name="connsiteX6" fmla="*/ 12326 w 1317218"/>
              <a:gd name="connsiteY6" fmla="*/ 382959 h 1133071"/>
              <a:gd name="connsiteX7" fmla="*/ 8000 w 1317218"/>
              <a:gd name="connsiteY7" fmla="*/ 330651 h 1133071"/>
              <a:gd name="connsiteX8" fmla="*/ 141332 w 1317218"/>
              <a:gd name="connsiteY8" fmla="*/ 292518 h 1133071"/>
              <a:gd name="connsiteX9" fmla="*/ 269468 w 1317218"/>
              <a:gd name="connsiteY9" fmla="*/ 259134 h 1133071"/>
              <a:gd name="connsiteX10" fmla="*/ 412343 w 1317218"/>
              <a:gd name="connsiteY10" fmla="*/ 306759 h 1133071"/>
              <a:gd name="connsiteX11" fmla="*/ 588976 w 1317218"/>
              <a:gd name="connsiteY11" fmla="*/ 333608 h 1133071"/>
              <a:gd name="connsiteX12" fmla="*/ 679897 w 1317218"/>
              <a:gd name="connsiteY12" fmla="*/ 281700 h 1133071"/>
              <a:gd name="connsiteX13" fmla="*/ 660898 w 1317218"/>
              <a:gd name="connsiteY13" fmla="*/ 192731 h 1133071"/>
              <a:gd name="connsiteX14" fmla="*/ 737953 w 1317218"/>
              <a:gd name="connsiteY14" fmla="*/ 135936 h 1133071"/>
              <a:gd name="connsiteX15" fmla="*/ 844439 w 1317218"/>
              <a:gd name="connsiteY15" fmla="*/ 74134 h 1133071"/>
              <a:gd name="connsiteX16" fmla="*/ 881666 w 1317218"/>
              <a:gd name="connsiteY16" fmla="*/ 35941 h 1133071"/>
              <a:gd name="connsiteX17" fmla="*/ 973447 w 1317218"/>
              <a:gd name="connsiteY17" fmla="*/ 11682 h 1133071"/>
              <a:gd name="connsiteX18" fmla="*/ 1014146 w 1317218"/>
              <a:gd name="connsiteY18" fmla="*/ 1 h 1133071"/>
              <a:gd name="connsiteX19" fmla="*/ 1145768 w 1317218"/>
              <a:gd name="connsiteY19" fmla="*/ 11484 h 1133071"/>
              <a:gd name="connsiteX20" fmla="*/ 1174343 w 1317218"/>
              <a:gd name="connsiteY20" fmla="*/ 1959 h 1133071"/>
              <a:gd name="connsiteX21" fmla="*/ 1317218 w 1317218"/>
              <a:gd name="connsiteY21" fmla="*/ 1959 h 1133071"/>
              <a:gd name="connsiteX0" fmla="*/ 722061 w 1317218"/>
              <a:gd name="connsiteY0" fmla="*/ 1110727 h 1134960"/>
              <a:gd name="connsiteX1" fmla="*/ 459797 w 1317218"/>
              <a:gd name="connsiteY1" fmla="*/ 1132610 h 1134960"/>
              <a:gd name="connsiteX2" fmla="*/ 142245 w 1317218"/>
              <a:gd name="connsiteY2" fmla="*/ 904590 h 1134960"/>
              <a:gd name="connsiteX3" fmla="*/ 150724 w 1317218"/>
              <a:gd name="connsiteY3" fmla="*/ 821187 h 1134960"/>
              <a:gd name="connsiteX4" fmla="*/ 316942 w 1317218"/>
              <a:gd name="connsiteY4" fmla="*/ 725704 h 1134960"/>
              <a:gd name="connsiteX5" fmla="*/ 156024 w 1317218"/>
              <a:gd name="connsiteY5" fmla="*/ 566789 h 1134960"/>
              <a:gd name="connsiteX6" fmla="*/ 12326 w 1317218"/>
              <a:gd name="connsiteY6" fmla="*/ 382959 h 1134960"/>
              <a:gd name="connsiteX7" fmla="*/ 8000 w 1317218"/>
              <a:gd name="connsiteY7" fmla="*/ 330651 h 1134960"/>
              <a:gd name="connsiteX8" fmla="*/ 141332 w 1317218"/>
              <a:gd name="connsiteY8" fmla="*/ 292518 h 1134960"/>
              <a:gd name="connsiteX9" fmla="*/ 269468 w 1317218"/>
              <a:gd name="connsiteY9" fmla="*/ 259134 h 1134960"/>
              <a:gd name="connsiteX10" fmla="*/ 412343 w 1317218"/>
              <a:gd name="connsiteY10" fmla="*/ 306759 h 1134960"/>
              <a:gd name="connsiteX11" fmla="*/ 588976 w 1317218"/>
              <a:gd name="connsiteY11" fmla="*/ 333608 h 1134960"/>
              <a:gd name="connsiteX12" fmla="*/ 679897 w 1317218"/>
              <a:gd name="connsiteY12" fmla="*/ 281700 h 1134960"/>
              <a:gd name="connsiteX13" fmla="*/ 660898 w 1317218"/>
              <a:gd name="connsiteY13" fmla="*/ 192731 h 1134960"/>
              <a:gd name="connsiteX14" fmla="*/ 737953 w 1317218"/>
              <a:gd name="connsiteY14" fmla="*/ 135936 h 1134960"/>
              <a:gd name="connsiteX15" fmla="*/ 844439 w 1317218"/>
              <a:gd name="connsiteY15" fmla="*/ 74134 h 1134960"/>
              <a:gd name="connsiteX16" fmla="*/ 881666 w 1317218"/>
              <a:gd name="connsiteY16" fmla="*/ 35941 h 1134960"/>
              <a:gd name="connsiteX17" fmla="*/ 973447 w 1317218"/>
              <a:gd name="connsiteY17" fmla="*/ 11682 h 1134960"/>
              <a:gd name="connsiteX18" fmla="*/ 1014146 w 1317218"/>
              <a:gd name="connsiteY18" fmla="*/ 1 h 1134960"/>
              <a:gd name="connsiteX19" fmla="*/ 1145768 w 1317218"/>
              <a:gd name="connsiteY19" fmla="*/ 11484 h 1134960"/>
              <a:gd name="connsiteX20" fmla="*/ 1174343 w 1317218"/>
              <a:gd name="connsiteY20" fmla="*/ 1959 h 1134960"/>
              <a:gd name="connsiteX21" fmla="*/ 1317218 w 1317218"/>
              <a:gd name="connsiteY21" fmla="*/ 1959 h 1134960"/>
              <a:gd name="connsiteX0" fmla="*/ 722061 w 1317218"/>
              <a:gd name="connsiteY0" fmla="*/ 1110727 h 1110842"/>
              <a:gd name="connsiteX1" fmla="*/ 430026 w 1317218"/>
              <a:gd name="connsiteY1" fmla="*/ 963225 h 1110842"/>
              <a:gd name="connsiteX2" fmla="*/ 142245 w 1317218"/>
              <a:gd name="connsiteY2" fmla="*/ 904590 h 1110842"/>
              <a:gd name="connsiteX3" fmla="*/ 150724 w 1317218"/>
              <a:gd name="connsiteY3" fmla="*/ 821187 h 1110842"/>
              <a:gd name="connsiteX4" fmla="*/ 316942 w 1317218"/>
              <a:gd name="connsiteY4" fmla="*/ 725704 h 1110842"/>
              <a:gd name="connsiteX5" fmla="*/ 156024 w 1317218"/>
              <a:gd name="connsiteY5" fmla="*/ 566789 h 1110842"/>
              <a:gd name="connsiteX6" fmla="*/ 12326 w 1317218"/>
              <a:gd name="connsiteY6" fmla="*/ 382959 h 1110842"/>
              <a:gd name="connsiteX7" fmla="*/ 8000 w 1317218"/>
              <a:gd name="connsiteY7" fmla="*/ 330651 h 1110842"/>
              <a:gd name="connsiteX8" fmla="*/ 141332 w 1317218"/>
              <a:gd name="connsiteY8" fmla="*/ 292518 h 1110842"/>
              <a:gd name="connsiteX9" fmla="*/ 269468 w 1317218"/>
              <a:gd name="connsiteY9" fmla="*/ 259134 h 1110842"/>
              <a:gd name="connsiteX10" fmla="*/ 412343 w 1317218"/>
              <a:gd name="connsiteY10" fmla="*/ 306759 h 1110842"/>
              <a:gd name="connsiteX11" fmla="*/ 588976 w 1317218"/>
              <a:gd name="connsiteY11" fmla="*/ 333608 h 1110842"/>
              <a:gd name="connsiteX12" fmla="*/ 679897 w 1317218"/>
              <a:gd name="connsiteY12" fmla="*/ 281700 h 1110842"/>
              <a:gd name="connsiteX13" fmla="*/ 660898 w 1317218"/>
              <a:gd name="connsiteY13" fmla="*/ 192731 h 1110842"/>
              <a:gd name="connsiteX14" fmla="*/ 737953 w 1317218"/>
              <a:gd name="connsiteY14" fmla="*/ 135936 h 1110842"/>
              <a:gd name="connsiteX15" fmla="*/ 844439 w 1317218"/>
              <a:gd name="connsiteY15" fmla="*/ 74134 h 1110842"/>
              <a:gd name="connsiteX16" fmla="*/ 881666 w 1317218"/>
              <a:gd name="connsiteY16" fmla="*/ 35941 h 1110842"/>
              <a:gd name="connsiteX17" fmla="*/ 973447 w 1317218"/>
              <a:gd name="connsiteY17" fmla="*/ 11682 h 1110842"/>
              <a:gd name="connsiteX18" fmla="*/ 1014146 w 1317218"/>
              <a:gd name="connsiteY18" fmla="*/ 1 h 1110842"/>
              <a:gd name="connsiteX19" fmla="*/ 1145768 w 1317218"/>
              <a:gd name="connsiteY19" fmla="*/ 11484 h 1110842"/>
              <a:gd name="connsiteX20" fmla="*/ 1174343 w 1317218"/>
              <a:gd name="connsiteY20" fmla="*/ 1959 h 1110842"/>
              <a:gd name="connsiteX21" fmla="*/ 1317218 w 1317218"/>
              <a:gd name="connsiteY21" fmla="*/ 1959 h 1110842"/>
              <a:gd name="connsiteX0" fmla="*/ 394586 w 1317218"/>
              <a:gd name="connsiteY0" fmla="*/ 1156331 h 1156419"/>
              <a:gd name="connsiteX1" fmla="*/ 430026 w 1317218"/>
              <a:gd name="connsiteY1" fmla="*/ 963225 h 1156419"/>
              <a:gd name="connsiteX2" fmla="*/ 142245 w 1317218"/>
              <a:gd name="connsiteY2" fmla="*/ 904590 h 1156419"/>
              <a:gd name="connsiteX3" fmla="*/ 150724 w 1317218"/>
              <a:gd name="connsiteY3" fmla="*/ 821187 h 1156419"/>
              <a:gd name="connsiteX4" fmla="*/ 316942 w 1317218"/>
              <a:gd name="connsiteY4" fmla="*/ 725704 h 1156419"/>
              <a:gd name="connsiteX5" fmla="*/ 156024 w 1317218"/>
              <a:gd name="connsiteY5" fmla="*/ 566789 h 1156419"/>
              <a:gd name="connsiteX6" fmla="*/ 12326 w 1317218"/>
              <a:gd name="connsiteY6" fmla="*/ 382959 h 1156419"/>
              <a:gd name="connsiteX7" fmla="*/ 8000 w 1317218"/>
              <a:gd name="connsiteY7" fmla="*/ 330651 h 1156419"/>
              <a:gd name="connsiteX8" fmla="*/ 141332 w 1317218"/>
              <a:gd name="connsiteY8" fmla="*/ 292518 h 1156419"/>
              <a:gd name="connsiteX9" fmla="*/ 269468 w 1317218"/>
              <a:gd name="connsiteY9" fmla="*/ 259134 h 1156419"/>
              <a:gd name="connsiteX10" fmla="*/ 412343 w 1317218"/>
              <a:gd name="connsiteY10" fmla="*/ 306759 h 1156419"/>
              <a:gd name="connsiteX11" fmla="*/ 588976 w 1317218"/>
              <a:gd name="connsiteY11" fmla="*/ 333608 h 1156419"/>
              <a:gd name="connsiteX12" fmla="*/ 679897 w 1317218"/>
              <a:gd name="connsiteY12" fmla="*/ 281700 h 1156419"/>
              <a:gd name="connsiteX13" fmla="*/ 660898 w 1317218"/>
              <a:gd name="connsiteY13" fmla="*/ 192731 h 1156419"/>
              <a:gd name="connsiteX14" fmla="*/ 737953 w 1317218"/>
              <a:gd name="connsiteY14" fmla="*/ 135936 h 1156419"/>
              <a:gd name="connsiteX15" fmla="*/ 844439 w 1317218"/>
              <a:gd name="connsiteY15" fmla="*/ 74134 h 1156419"/>
              <a:gd name="connsiteX16" fmla="*/ 881666 w 1317218"/>
              <a:gd name="connsiteY16" fmla="*/ 35941 h 1156419"/>
              <a:gd name="connsiteX17" fmla="*/ 973447 w 1317218"/>
              <a:gd name="connsiteY17" fmla="*/ 11682 h 1156419"/>
              <a:gd name="connsiteX18" fmla="*/ 1014146 w 1317218"/>
              <a:gd name="connsiteY18" fmla="*/ 1 h 1156419"/>
              <a:gd name="connsiteX19" fmla="*/ 1145768 w 1317218"/>
              <a:gd name="connsiteY19" fmla="*/ 11484 h 1156419"/>
              <a:gd name="connsiteX20" fmla="*/ 1174343 w 1317218"/>
              <a:gd name="connsiteY20" fmla="*/ 1959 h 1156419"/>
              <a:gd name="connsiteX21" fmla="*/ 1317218 w 1317218"/>
              <a:gd name="connsiteY21" fmla="*/ 1959 h 1156419"/>
              <a:gd name="connsiteX0" fmla="*/ 394586 w 1317218"/>
              <a:gd name="connsiteY0" fmla="*/ 1156331 h 1156416"/>
              <a:gd name="connsiteX1" fmla="*/ 390331 w 1317218"/>
              <a:gd name="connsiteY1" fmla="*/ 956710 h 1156416"/>
              <a:gd name="connsiteX2" fmla="*/ 142245 w 1317218"/>
              <a:gd name="connsiteY2" fmla="*/ 904590 h 1156416"/>
              <a:gd name="connsiteX3" fmla="*/ 150724 w 1317218"/>
              <a:gd name="connsiteY3" fmla="*/ 821187 h 1156416"/>
              <a:gd name="connsiteX4" fmla="*/ 316942 w 1317218"/>
              <a:gd name="connsiteY4" fmla="*/ 725704 h 1156416"/>
              <a:gd name="connsiteX5" fmla="*/ 156024 w 1317218"/>
              <a:gd name="connsiteY5" fmla="*/ 566789 h 1156416"/>
              <a:gd name="connsiteX6" fmla="*/ 12326 w 1317218"/>
              <a:gd name="connsiteY6" fmla="*/ 382959 h 1156416"/>
              <a:gd name="connsiteX7" fmla="*/ 8000 w 1317218"/>
              <a:gd name="connsiteY7" fmla="*/ 330651 h 1156416"/>
              <a:gd name="connsiteX8" fmla="*/ 141332 w 1317218"/>
              <a:gd name="connsiteY8" fmla="*/ 292518 h 1156416"/>
              <a:gd name="connsiteX9" fmla="*/ 269468 w 1317218"/>
              <a:gd name="connsiteY9" fmla="*/ 259134 h 1156416"/>
              <a:gd name="connsiteX10" fmla="*/ 412343 w 1317218"/>
              <a:gd name="connsiteY10" fmla="*/ 306759 h 1156416"/>
              <a:gd name="connsiteX11" fmla="*/ 588976 w 1317218"/>
              <a:gd name="connsiteY11" fmla="*/ 333608 h 1156416"/>
              <a:gd name="connsiteX12" fmla="*/ 679897 w 1317218"/>
              <a:gd name="connsiteY12" fmla="*/ 281700 h 1156416"/>
              <a:gd name="connsiteX13" fmla="*/ 660898 w 1317218"/>
              <a:gd name="connsiteY13" fmla="*/ 192731 h 1156416"/>
              <a:gd name="connsiteX14" fmla="*/ 737953 w 1317218"/>
              <a:gd name="connsiteY14" fmla="*/ 135936 h 1156416"/>
              <a:gd name="connsiteX15" fmla="*/ 844439 w 1317218"/>
              <a:gd name="connsiteY15" fmla="*/ 74134 h 1156416"/>
              <a:gd name="connsiteX16" fmla="*/ 881666 w 1317218"/>
              <a:gd name="connsiteY16" fmla="*/ 35941 h 1156416"/>
              <a:gd name="connsiteX17" fmla="*/ 973447 w 1317218"/>
              <a:gd name="connsiteY17" fmla="*/ 11682 h 1156416"/>
              <a:gd name="connsiteX18" fmla="*/ 1014146 w 1317218"/>
              <a:gd name="connsiteY18" fmla="*/ 1 h 1156416"/>
              <a:gd name="connsiteX19" fmla="*/ 1145768 w 1317218"/>
              <a:gd name="connsiteY19" fmla="*/ 11484 h 1156416"/>
              <a:gd name="connsiteX20" fmla="*/ 1174343 w 1317218"/>
              <a:gd name="connsiteY20" fmla="*/ 1959 h 1156416"/>
              <a:gd name="connsiteX21" fmla="*/ 1317218 w 1317218"/>
              <a:gd name="connsiteY21" fmla="*/ 1959 h 1156416"/>
              <a:gd name="connsiteX0" fmla="*/ 394586 w 1317218"/>
              <a:gd name="connsiteY0" fmla="*/ 1233197 h 1233282"/>
              <a:gd name="connsiteX1" fmla="*/ 390331 w 1317218"/>
              <a:gd name="connsiteY1" fmla="*/ 1033576 h 1233282"/>
              <a:gd name="connsiteX2" fmla="*/ 142245 w 1317218"/>
              <a:gd name="connsiteY2" fmla="*/ 981456 h 1233282"/>
              <a:gd name="connsiteX3" fmla="*/ 150724 w 1317218"/>
              <a:gd name="connsiteY3" fmla="*/ 898053 h 1233282"/>
              <a:gd name="connsiteX4" fmla="*/ 316942 w 1317218"/>
              <a:gd name="connsiteY4" fmla="*/ 802570 h 1233282"/>
              <a:gd name="connsiteX5" fmla="*/ 156024 w 1317218"/>
              <a:gd name="connsiteY5" fmla="*/ 643655 h 1233282"/>
              <a:gd name="connsiteX6" fmla="*/ 12326 w 1317218"/>
              <a:gd name="connsiteY6" fmla="*/ 459825 h 1233282"/>
              <a:gd name="connsiteX7" fmla="*/ 8000 w 1317218"/>
              <a:gd name="connsiteY7" fmla="*/ 407517 h 1233282"/>
              <a:gd name="connsiteX8" fmla="*/ 141332 w 1317218"/>
              <a:gd name="connsiteY8" fmla="*/ 369384 h 1233282"/>
              <a:gd name="connsiteX9" fmla="*/ 269468 w 1317218"/>
              <a:gd name="connsiteY9" fmla="*/ 336000 h 1233282"/>
              <a:gd name="connsiteX10" fmla="*/ 412343 w 1317218"/>
              <a:gd name="connsiteY10" fmla="*/ 383625 h 1233282"/>
              <a:gd name="connsiteX11" fmla="*/ 291271 w 1317218"/>
              <a:gd name="connsiteY11" fmla="*/ 40 h 1233282"/>
              <a:gd name="connsiteX12" fmla="*/ 679897 w 1317218"/>
              <a:gd name="connsiteY12" fmla="*/ 358566 h 1233282"/>
              <a:gd name="connsiteX13" fmla="*/ 660898 w 1317218"/>
              <a:gd name="connsiteY13" fmla="*/ 269597 h 1233282"/>
              <a:gd name="connsiteX14" fmla="*/ 737953 w 1317218"/>
              <a:gd name="connsiteY14" fmla="*/ 212802 h 1233282"/>
              <a:gd name="connsiteX15" fmla="*/ 844439 w 1317218"/>
              <a:gd name="connsiteY15" fmla="*/ 151000 h 1233282"/>
              <a:gd name="connsiteX16" fmla="*/ 881666 w 1317218"/>
              <a:gd name="connsiteY16" fmla="*/ 112807 h 1233282"/>
              <a:gd name="connsiteX17" fmla="*/ 973447 w 1317218"/>
              <a:gd name="connsiteY17" fmla="*/ 88548 h 1233282"/>
              <a:gd name="connsiteX18" fmla="*/ 1014146 w 1317218"/>
              <a:gd name="connsiteY18" fmla="*/ 76867 h 1233282"/>
              <a:gd name="connsiteX19" fmla="*/ 1145768 w 1317218"/>
              <a:gd name="connsiteY19" fmla="*/ 88350 h 1233282"/>
              <a:gd name="connsiteX20" fmla="*/ 1174343 w 1317218"/>
              <a:gd name="connsiteY20" fmla="*/ 78825 h 1233282"/>
              <a:gd name="connsiteX21" fmla="*/ 1317218 w 1317218"/>
              <a:gd name="connsiteY21" fmla="*/ 78825 h 1233282"/>
              <a:gd name="connsiteX0" fmla="*/ 394586 w 1317218"/>
              <a:gd name="connsiteY0" fmla="*/ 1238447 h 1238532"/>
              <a:gd name="connsiteX1" fmla="*/ 390331 w 1317218"/>
              <a:gd name="connsiteY1" fmla="*/ 1038826 h 1238532"/>
              <a:gd name="connsiteX2" fmla="*/ 142245 w 1317218"/>
              <a:gd name="connsiteY2" fmla="*/ 986706 h 1238532"/>
              <a:gd name="connsiteX3" fmla="*/ 150724 w 1317218"/>
              <a:gd name="connsiteY3" fmla="*/ 903303 h 1238532"/>
              <a:gd name="connsiteX4" fmla="*/ 316942 w 1317218"/>
              <a:gd name="connsiteY4" fmla="*/ 807820 h 1238532"/>
              <a:gd name="connsiteX5" fmla="*/ 156024 w 1317218"/>
              <a:gd name="connsiteY5" fmla="*/ 648905 h 1238532"/>
              <a:gd name="connsiteX6" fmla="*/ 12326 w 1317218"/>
              <a:gd name="connsiteY6" fmla="*/ 465075 h 1238532"/>
              <a:gd name="connsiteX7" fmla="*/ 8000 w 1317218"/>
              <a:gd name="connsiteY7" fmla="*/ 412767 h 1238532"/>
              <a:gd name="connsiteX8" fmla="*/ 141332 w 1317218"/>
              <a:gd name="connsiteY8" fmla="*/ 374634 h 1238532"/>
              <a:gd name="connsiteX9" fmla="*/ 269468 w 1317218"/>
              <a:gd name="connsiteY9" fmla="*/ 341250 h 1238532"/>
              <a:gd name="connsiteX10" fmla="*/ 223796 w 1317218"/>
              <a:gd name="connsiteY10" fmla="*/ 141311 h 1238532"/>
              <a:gd name="connsiteX11" fmla="*/ 291271 w 1317218"/>
              <a:gd name="connsiteY11" fmla="*/ 5290 h 1238532"/>
              <a:gd name="connsiteX12" fmla="*/ 679897 w 1317218"/>
              <a:gd name="connsiteY12" fmla="*/ 363816 h 1238532"/>
              <a:gd name="connsiteX13" fmla="*/ 660898 w 1317218"/>
              <a:gd name="connsiteY13" fmla="*/ 274847 h 1238532"/>
              <a:gd name="connsiteX14" fmla="*/ 737953 w 1317218"/>
              <a:gd name="connsiteY14" fmla="*/ 218052 h 1238532"/>
              <a:gd name="connsiteX15" fmla="*/ 844439 w 1317218"/>
              <a:gd name="connsiteY15" fmla="*/ 156250 h 1238532"/>
              <a:gd name="connsiteX16" fmla="*/ 881666 w 1317218"/>
              <a:gd name="connsiteY16" fmla="*/ 118057 h 1238532"/>
              <a:gd name="connsiteX17" fmla="*/ 973447 w 1317218"/>
              <a:gd name="connsiteY17" fmla="*/ 93798 h 1238532"/>
              <a:gd name="connsiteX18" fmla="*/ 1014146 w 1317218"/>
              <a:gd name="connsiteY18" fmla="*/ 82117 h 1238532"/>
              <a:gd name="connsiteX19" fmla="*/ 1145768 w 1317218"/>
              <a:gd name="connsiteY19" fmla="*/ 93600 h 1238532"/>
              <a:gd name="connsiteX20" fmla="*/ 1174343 w 1317218"/>
              <a:gd name="connsiteY20" fmla="*/ 84075 h 1238532"/>
              <a:gd name="connsiteX21" fmla="*/ 1317218 w 1317218"/>
              <a:gd name="connsiteY21" fmla="*/ 84075 h 1238532"/>
              <a:gd name="connsiteX0" fmla="*/ 394586 w 1317218"/>
              <a:gd name="connsiteY0" fmla="*/ 1238447 h 1238532"/>
              <a:gd name="connsiteX1" fmla="*/ 390331 w 1317218"/>
              <a:gd name="connsiteY1" fmla="*/ 1038826 h 1238532"/>
              <a:gd name="connsiteX2" fmla="*/ 142245 w 1317218"/>
              <a:gd name="connsiteY2" fmla="*/ 986706 h 1238532"/>
              <a:gd name="connsiteX3" fmla="*/ 150724 w 1317218"/>
              <a:gd name="connsiteY3" fmla="*/ 903303 h 1238532"/>
              <a:gd name="connsiteX4" fmla="*/ 316942 w 1317218"/>
              <a:gd name="connsiteY4" fmla="*/ 807820 h 1238532"/>
              <a:gd name="connsiteX5" fmla="*/ 156024 w 1317218"/>
              <a:gd name="connsiteY5" fmla="*/ 648905 h 1238532"/>
              <a:gd name="connsiteX6" fmla="*/ 12326 w 1317218"/>
              <a:gd name="connsiteY6" fmla="*/ 465075 h 1238532"/>
              <a:gd name="connsiteX7" fmla="*/ 8000 w 1317218"/>
              <a:gd name="connsiteY7" fmla="*/ 412767 h 1238532"/>
              <a:gd name="connsiteX8" fmla="*/ 141332 w 1317218"/>
              <a:gd name="connsiteY8" fmla="*/ 374634 h 1238532"/>
              <a:gd name="connsiteX9" fmla="*/ 170234 w 1317218"/>
              <a:gd name="connsiteY9" fmla="*/ 230498 h 1238532"/>
              <a:gd name="connsiteX10" fmla="*/ 223796 w 1317218"/>
              <a:gd name="connsiteY10" fmla="*/ 141311 h 1238532"/>
              <a:gd name="connsiteX11" fmla="*/ 291271 w 1317218"/>
              <a:gd name="connsiteY11" fmla="*/ 5290 h 1238532"/>
              <a:gd name="connsiteX12" fmla="*/ 679897 w 1317218"/>
              <a:gd name="connsiteY12" fmla="*/ 363816 h 1238532"/>
              <a:gd name="connsiteX13" fmla="*/ 660898 w 1317218"/>
              <a:gd name="connsiteY13" fmla="*/ 274847 h 1238532"/>
              <a:gd name="connsiteX14" fmla="*/ 737953 w 1317218"/>
              <a:gd name="connsiteY14" fmla="*/ 218052 h 1238532"/>
              <a:gd name="connsiteX15" fmla="*/ 844439 w 1317218"/>
              <a:gd name="connsiteY15" fmla="*/ 156250 h 1238532"/>
              <a:gd name="connsiteX16" fmla="*/ 881666 w 1317218"/>
              <a:gd name="connsiteY16" fmla="*/ 118057 h 1238532"/>
              <a:gd name="connsiteX17" fmla="*/ 973447 w 1317218"/>
              <a:gd name="connsiteY17" fmla="*/ 93798 h 1238532"/>
              <a:gd name="connsiteX18" fmla="*/ 1014146 w 1317218"/>
              <a:gd name="connsiteY18" fmla="*/ 82117 h 1238532"/>
              <a:gd name="connsiteX19" fmla="*/ 1145768 w 1317218"/>
              <a:gd name="connsiteY19" fmla="*/ 93600 h 1238532"/>
              <a:gd name="connsiteX20" fmla="*/ 1174343 w 1317218"/>
              <a:gd name="connsiteY20" fmla="*/ 84075 h 1238532"/>
              <a:gd name="connsiteX21" fmla="*/ 1317218 w 1317218"/>
              <a:gd name="connsiteY21" fmla="*/ 84075 h 1238532"/>
              <a:gd name="connsiteX0" fmla="*/ 394586 w 1317218"/>
              <a:gd name="connsiteY0" fmla="*/ 1244781 h 1244866"/>
              <a:gd name="connsiteX1" fmla="*/ 390331 w 1317218"/>
              <a:gd name="connsiteY1" fmla="*/ 1045160 h 1244866"/>
              <a:gd name="connsiteX2" fmla="*/ 142245 w 1317218"/>
              <a:gd name="connsiteY2" fmla="*/ 993040 h 1244866"/>
              <a:gd name="connsiteX3" fmla="*/ 150724 w 1317218"/>
              <a:gd name="connsiteY3" fmla="*/ 909637 h 1244866"/>
              <a:gd name="connsiteX4" fmla="*/ 316942 w 1317218"/>
              <a:gd name="connsiteY4" fmla="*/ 814154 h 1244866"/>
              <a:gd name="connsiteX5" fmla="*/ 156024 w 1317218"/>
              <a:gd name="connsiteY5" fmla="*/ 655239 h 1244866"/>
              <a:gd name="connsiteX6" fmla="*/ 12326 w 1317218"/>
              <a:gd name="connsiteY6" fmla="*/ 471409 h 1244866"/>
              <a:gd name="connsiteX7" fmla="*/ 8000 w 1317218"/>
              <a:gd name="connsiteY7" fmla="*/ 419101 h 1244866"/>
              <a:gd name="connsiteX8" fmla="*/ 141332 w 1317218"/>
              <a:gd name="connsiteY8" fmla="*/ 380968 h 1244866"/>
              <a:gd name="connsiteX9" fmla="*/ 170234 w 1317218"/>
              <a:gd name="connsiteY9" fmla="*/ 236832 h 1244866"/>
              <a:gd name="connsiteX10" fmla="*/ 213872 w 1317218"/>
              <a:gd name="connsiteY10" fmla="*/ 82496 h 1244866"/>
              <a:gd name="connsiteX11" fmla="*/ 291271 w 1317218"/>
              <a:gd name="connsiteY11" fmla="*/ 11624 h 1244866"/>
              <a:gd name="connsiteX12" fmla="*/ 679897 w 1317218"/>
              <a:gd name="connsiteY12" fmla="*/ 370150 h 1244866"/>
              <a:gd name="connsiteX13" fmla="*/ 660898 w 1317218"/>
              <a:gd name="connsiteY13" fmla="*/ 281181 h 1244866"/>
              <a:gd name="connsiteX14" fmla="*/ 737953 w 1317218"/>
              <a:gd name="connsiteY14" fmla="*/ 224386 h 1244866"/>
              <a:gd name="connsiteX15" fmla="*/ 844439 w 1317218"/>
              <a:gd name="connsiteY15" fmla="*/ 162584 h 1244866"/>
              <a:gd name="connsiteX16" fmla="*/ 881666 w 1317218"/>
              <a:gd name="connsiteY16" fmla="*/ 124391 h 1244866"/>
              <a:gd name="connsiteX17" fmla="*/ 973447 w 1317218"/>
              <a:gd name="connsiteY17" fmla="*/ 100132 h 1244866"/>
              <a:gd name="connsiteX18" fmla="*/ 1014146 w 1317218"/>
              <a:gd name="connsiteY18" fmla="*/ 88451 h 1244866"/>
              <a:gd name="connsiteX19" fmla="*/ 1145768 w 1317218"/>
              <a:gd name="connsiteY19" fmla="*/ 99934 h 1244866"/>
              <a:gd name="connsiteX20" fmla="*/ 1174343 w 1317218"/>
              <a:gd name="connsiteY20" fmla="*/ 90409 h 1244866"/>
              <a:gd name="connsiteX21" fmla="*/ 1317218 w 1317218"/>
              <a:gd name="connsiteY21" fmla="*/ 90409 h 1244866"/>
              <a:gd name="connsiteX0" fmla="*/ 394586 w 1317218"/>
              <a:gd name="connsiteY0" fmla="*/ 1233186 h 1233271"/>
              <a:gd name="connsiteX1" fmla="*/ 390331 w 1317218"/>
              <a:gd name="connsiteY1" fmla="*/ 1033565 h 1233271"/>
              <a:gd name="connsiteX2" fmla="*/ 142245 w 1317218"/>
              <a:gd name="connsiteY2" fmla="*/ 981445 h 1233271"/>
              <a:gd name="connsiteX3" fmla="*/ 150724 w 1317218"/>
              <a:gd name="connsiteY3" fmla="*/ 898042 h 1233271"/>
              <a:gd name="connsiteX4" fmla="*/ 316942 w 1317218"/>
              <a:gd name="connsiteY4" fmla="*/ 802559 h 1233271"/>
              <a:gd name="connsiteX5" fmla="*/ 156024 w 1317218"/>
              <a:gd name="connsiteY5" fmla="*/ 643644 h 1233271"/>
              <a:gd name="connsiteX6" fmla="*/ 12326 w 1317218"/>
              <a:gd name="connsiteY6" fmla="*/ 459814 h 1233271"/>
              <a:gd name="connsiteX7" fmla="*/ 8000 w 1317218"/>
              <a:gd name="connsiteY7" fmla="*/ 407506 h 1233271"/>
              <a:gd name="connsiteX8" fmla="*/ 141332 w 1317218"/>
              <a:gd name="connsiteY8" fmla="*/ 369373 h 1233271"/>
              <a:gd name="connsiteX9" fmla="*/ 170234 w 1317218"/>
              <a:gd name="connsiteY9" fmla="*/ 225237 h 1233271"/>
              <a:gd name="connsiteX10" fmla="*/ 213872 w 1317218"/>
              <a:gd name="connsiteY10" fmla="*/ 70901 h 1233271"/>
              <a:gd name="connsiteX11" fmla="*/ 291271 w 1317218"/>
              <a:gd name="connsiteY11" fmla="*/ 29 h 1233271"/>
              <a:gd name="connsiteX12" fmla="*/ 709668 w 1317218"/>
              <a:gd name="connsiteY12" fmla="*/ 65387 h 1233271"/>
              <a:gd name="connsiteX13" fmla="*/ 660898 w 1317218"/>
              <a:gd name="connsiteY13" fmla="*/ 269586 h 1233271"/>
              <a:gd name="connsiteX14" fmla="*/ 737953 w 1317218"/>
              <a:gd name="connsiteY14" fmla="*/ 212791 h 1233271"/>
              <a:gd name="connsiteX15" fmla="*/ 844439 w 1317218"/>
              <a:gd name="connsiteY15" fmla="*/ 150989 h 1233271"/>
              <a:gd name="connsiteX16" fmla="*/ 881666 w 1317218"/>
              <a:gd name="connsiteY16" fmla="*/ 112796 h 1233271"/>
              <a:gd name="connsiteX17" fmla="*/ 973447 w 1317218"/>
              <a:gd name="connsiteY17" fmla="*/ 88537 h 1233271"/>
              <a:gd name="connsiteX18" fmla="*/ 1014146 w 1317218"/>
              <a:gd name="connsiteY18" fmla="*/ 76856 h 1233271"/>
              <a:gd name="connsiteX19" fmla="*/ 1145768 w 1317218"/>
              <a:gd name="connsiteY19" fmla="*/ 88339 h 1233271"/>
              <a:gd name="connsiteX20" fmla="*/ 1174343 w 1317218"/>
              <a:gd name="connsiteY20" fmla="*/ 78814 h 1233271"/>
              <a:gd name="connsiteX21" fmla="*/ 1317218 w 1317218"/>
              <a:gd name="connsiteY21" fmla="*/ 78814 h 1233271"/>
              <a:gd name="connsiteX0" fmla="*/ 394586 w 1317218"/>
              <a:gd name="connsiteY0" fmla="*/ 1233186 h 1233271"/>
              <a:gd name="connsiteX1" fmla="*/ 390331 w 1317218"/>
              <a:gd name="connsiteY1" fmla="*/ 1033565 h 1233271"/>
              <a:gd name="connsiteX2" fmla="*/ 142245 w 1317218"/>
              <a:gd name="connsiteY2" fmla="*/ 981445 h 1233271"/>
              <a:gd name="connsiteX3" fmla="*/ 150724 w 1317218"/>
              <a:gd name="connsiteY3" fmla="*/ 898042 h 1233271"/>
              <a:gd name="connsiteX4" fmla="*/ 316942 w 1317218"/>
              <a:gd name="connsiteY4" fmla="*/ 802559 h 1233271"/>
              <a:gd name="connsiteX5" fmla="*/ 156024 w 1317218"/>
              <a:gd name="connsiteY5" fmla="*/ 643644 h 1233271"/>
              <a:gd name="connsiteX6" fmla="*/ 12326 w 1317218"/>
              <a:gd name="connsiteY6" fmla="*/ 459814 h 1233271"/>
              <a:gd name="connsiteX7" fmla="*/ 8000 w 1317218"/>
              <a:gd name="connsiteY7" fmla="*/ 407506 h 1233271"/>
              <a:gd name="connsiteX8" fmla="*/ 141332 w 1317218"/>
              <a:gd name="connsiteY8" fmla="*/ 369373 h 1233271"/>
              <a:gd name="connsiteX9" fmla="*/ 170234 w 1317218"/>
              <a:gd name="connsiteY9" fmla="*/ 225237 h 1233271"/>
              <a:gd name="connsiteX10" fmla="*/ 213872 w 1317218"/>
              <a:gd name="connsiteY10" fmla="*/ 70901 h 1233271"/>
              <a:gd name="connsiteX11" fmla="*/ 291271 w 1317218"/>
              <a:gd name="connsiteY11" fmla="*/ 29 h 1233271"/>
              <a:gd name="connsiteX12" fmla="*/ 709668 w 1317218"/>
              <a:gd name="connsiteY12" fmla="*/ 65387 h 1233271"/>
              <a:gd name="connsiteX13" fmla="*/ 660898 w 1317218"/>
              <a:gd name="connsiteY13" fmla="*/ 269586 h 1233271"/>
              <a:gd name="connsiteX14" fmla="*/ 847111 w 1317218"/>
              <a:gd name="connsiteY14" fmla="*/ 49920 h 1233271"/>
              <a:gd name="connsiteX15" fmla="*/ 844439 w 1317218"/>
              <a:gd name="connsiteY15" fmla="*/ 150989 h 1233271"/>
              <a:gd name="connsiteX16" fmla="*/ 881666 w 1317218"/>
              <a:gd name="connsiteY16" fmla="*/ 112796 h 1233271"/>
              <a:gd name="connsiteX17" fmla="*/ 973447 w 1317218"/>
              <a:gd name="connsiteY17" fmla="*/ 88537 h 1233271"/>
              <a:gd name="connsiteX18" fmla="*/ 1014146 w 1317218"/>
              <a:gd name="connsiteY18" fmla="*/ 76856 h 1233271"/>
              <a:gd name="connsiteX19" fmla="*/ 1145768 w 1317218"/>
              <a:gd name="connsiteY19" fmla="*/ 88339 h 1233271"/>
              <a:gd name="connsiteX20" fmla="*/ 1174343 w 1317218"/>
              <a:gd name="connsiteY20" fmla="*/ 78814 h 1233271"/>
              <a:gd name="connsiteX21" fmla="*/ 1317218 w 1317218"/>
              <a:gd name="connsiteY21" fmla="*/ 78814 h 1233271"/>
              <a:gd name="connsiteX0" fmla="*/ 394586 w 1317218"/>
              <a:gd name="connsiteY0" fmla="*/ 1233168 h 1233253"/>
              <a:gd name="connsiteX1" fmla="*/ 390331 w 1317218"/>
              <a:gd name="connsiteY1" fmla="*/ 1033547 h 1233253"/>
              <a:gd name="connsiteX2" fmla="*/ 142245 w 1317218"/>
              <a:gd name="connsiteY2" fmla="*/ 981427 h 1233253"/>
              <a:gd name="connsiteX3" fmla="*/ 150724 w 1317218"/>
              <a:gd name="connsiteY3" fmla="*/ 898024 h 1233253"/>
              <a:gd name="connsiteX4" fmla="*/ 316942 w 1317218"/>
              <a:gd name="connsiteY4" fmla="*/ 802541 h 1233253"/>
              <a:gd name="connsiteX5" fmla="*/ 156024 w 1317218"/>
              <a:gd name="connsiteY5" fmla="*/ 643626 h 1233253"/>
              <a:gd name="connsiteX6" fmla="*/ 12326 w 1317218"/>
              <a:gd name="connsiteY6" fmla="*/ 459796 h 1233253"/>
              <a:gd name="connsiteX7" fmla="*/ 8000 w 1317218"/>
              <a:gd name="connsiteY7" fmla="*/ 407488 h 1233253"/>
              <a:gd name="connsiteX8" fmla="*/ 141332 w 1317218"/>
              <a:gd name="connsiteY8" fmla="*/ 369355 h 1233253"/>
              <a:gd name="connsiteX9" fmla="*/ 170234 w 1317218"/>
              <a:gd name="connsiteY9" fmla="*/ 225219 h 1233253"/>
              <a:gd name="connsiteX10" fmla="*/ 213872 w 1317218"/>
              <a:gd name="connsiteY10" fmla="*/ 70883 h 1233253"/>
              <a:gd name="connsiteX11" fmla="*/ 291271 w 1317218"/>
              <a:gd name="connsiteY11" fmla="*/ 11 h 1233253"/>
              <a:gd name="connsiteX12" fmla="*/ 709668 w 1317218"/>
              <a:gd name="connsiteY12" fmla="*/ 65369 h 1233253"/>
              <a:gd name="connsiteX13" fmla="*/ 847111 w 1317218"/>
              <a:gd name="connsiteY13" fmla="*/ 49902 h 1233253"/>
              <a:gd name="connsiteX14" fmla="*/ 844439 w 1317218"/>
              <a:gd name="connsiteY14" fmla="*/ 150971 h 1233253"/>
              <a:gd name="connsiteX15" fmla="*/ 881666 w 1317218"/>
              <a:gd name="connsiteY15" fmla="*/ 112778 h 1233253"/>
              <a:gd name="connsiteX16" fmla="*/ 973447 w 1317218"/>
              <a:gd name="connsiteY16" fmla="*/ 88519 h 1233253"/>
              <a:gd name="connsiteX17" fmla="*/ 1014146 w 1317218"/>
              <a:gd name="connsiteY17" fmla="*/ 76838 h 1233253"/>
              <a:gd name="connsiteX18" fmla="*/ 1145768 w 1317218"/>
              <a:gd name="connsiteY18" fmla="*/ 88321 h 1233253"/>
              <a:gd name="connsiteX19" fmla="*/ 1174343 w 1317218"/>
              <a:gd name="connsiteY19" fmla="*/ 78796 h 1233253"/>
              <a:gd name="connsiteX20" fmla="*/ 1317218 w 1317218"/>
              <a:gd name="connsiteY20" fmla="*/ 78796 h 1233253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70234 w 1317218"/>
              <a:gd name="connsiteY9" fmla="*/ 228375 h 1236409"/>
              <a:gd name="connsiteX10" fmla="*/ 213872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844439 w 1317218"/>
              <a:gd name="connsiteY14" fmla="*/ 154127 h 1236409"/>
              <a:gd name="connsiteX15" fmla="*/ 881666 w 1317218"/>
              <a:gd name="connsiteY15" fmla="*/ 115934 h 1236409"/>
              <a:gd name="connsiteX16" fmla="*/ 973447 w 1317218"/>
              <a:gd name="connsiteY16" fmla="*/ 91675 h 1236409"/>
              <a:gd name="connsiteX17" fmla="*/ 1014146 w 1317218"/>
              <a:gd name="connsiteY17" fmla="*/ 79994 h 1236409"/>
              <a:gd name="connsiteX18" fmla="*/ 1145768 w 1317218"/>
              <a:gd name="connsiteY18" fmla="*/ 91477 h 1236409"/>
              <a:gd name="connsiteX19" fmla="*/ 1174343 w 1317218"/>
              <a:gd name="connsiteY19" fmla="*/ 81952 h 1236409"/>
              <a:gd name="connsiteX20" fmla="*/ 1317218 w 1317218"/>
              <a:gd name="connsiteY20" fmla="*/ 81952 h 123640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70234 w 1317218"/>
              <a:gd name="connsiteY9" fmla="*/ 228375 h 1236409"/>
              <a:gd name="connsiteX10" fmla="*/ 213872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881666 w 1317218"/>
              <a:gd name="connsiteY14" fmla="*/ 115934 h 1236409"/>
              <a:gd name="connsiteX15" fmla="*/ 973447 w 1317218"/>
              <a:gd name="connsiteY15" fmla="*/ 91675 h 1236409"/>
              <a:gd name="connsiteX16" fmla="*/ 1014146 w 1317218"/>
              <a:gd name="connsiteY16" fmla="*/ 79994 h 1236409"/>
              <a:gd name="connsiteX17" fmla="*/ 1145768 w 1317218"/>
              <a:gd name="connsiteY17" fmla="*/ 91477 h 1236409"/>
              <a:gd name="connsiteX18" fmla="*/ 1174343 w 1317218"/>
              <a:gd name="connsiteY18" fmla="*/ 81952 h 1236409"/>
              <a:gd name="connsiteX19" fmla="*/ 1317218 w 1317218"/>
              <a:gd name="connsiteY19" fmla="*/ 81952 h 123640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70234 w 1317218"/>
              <a:gd name="connsiteY9" fmla="*/ 228375 h 1236409"/>
              <a:gd name="connsiteX10" fmla="*/ 213872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973447 w 1317218"/>
              <a:gd name="connsiteY14" fmla="*/ 91675 h 1236409"/>
              <a:gd name="connsiteX15" fmla="*/ 1014146 w 1317218"/>
              <a:gd name="connsiteY15" fmla="*/ 79994 h 1236409"/>
              <a:gd name="connsiteX16" fmla="*/ 1145768 w 1317218"/>
              <a:gd name="connsiteY16" fmla="*/ 91477 h 1236409"/>
              <a:gd name="connsiteX17" fmla="*/ 1174343 w 1317218"/>
              <a:gd name="connsiteY17" fmla="*/ 81952 h 1236409"/>
              <a:gd name="connsiteX18" fmla="*/ 1317218 w 1317218"/>
              <a:gd name="connsiteY18" fmla="*/ 81952 h 123640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70234 w 1317218"/>
              <a:gd name="connsiteY9" fmla="*/ 228375 h 1236409"/>
              <a:gd name="connsiteX10" fmla="*/ 213872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973447 w 1317218"/>
              <a:gd name="connsiteY14" fmla="*/ 91675 h 1236409"/>
              <a:gd name="connsiteX15" fmla="*/ 1014146 w 1317218"/>
              <a:gd name="connsiteY15" fmla="*/ 79994 h 1236409"/>
              <a:gd name="connsiteX16" fmla="*/ 1145768 w 1317218"/>
              <a:gd name="connsiteY16" fmla="*/ 91477 h 1236409"/>
              <a:gd name="connsiteX17" fmla="*/ 1317218 w 1317218"/>
              <a:gd name="connsiteY17" fmla="*/ 81952 h 123640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70234 w 1317218"/>
              <a:gd name="connsiteY9" fmla="*/ 228375 h 1236409"/>
              <a:gd name="connsiteX10" fmla="*/ 213872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973447 w 1317218"/>
              <a:gd name="connsiteY14" fmla="*/ 91675 h 1236409"/>
              <a:gd name="connsiteX15" fmla="*/ 1145768 w 1317218"/>
              <a:gd name="connsiteY15" fmla="*/ 91477 h 1236409"/>
              <a:gd name="connsiteX16" fmla="*/ 1317218 w 1317218"/>
              <a:gd name="connsiteY16" fmla="*/ 81952 h 123640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70234 w 1317218"/>
              <a:gd name="connsiteY9" fmla="*/ 228375 h 1236409"/>
              <a:gd name="connsiteX10" fmla="*/ 184103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973447 w 1317218"/>
              <a:gd name="connsiteY14" fmla="*/ 91675 h 1236409"/>
              <a:gd name="connsiteX15" fmla="*/ 1145768 w 1317218"/>
              <a:gd name="connsiteY15" fmla="*/ 91477 h 1236409"/>
              <a:gd name="connsiteX16" fmla="*/ 1317218 w 1317218"/>
              <a:gd name="connsiteY16" fmla="*/ 81952 h 123640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30540 w 1317218"/>
              <a:gd name="connsiteY9" fmla="*/ 215346 h 1236409"/>
              <a:gd name="connsiteX10" fmla="*/ 184103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973447 w 1317218"/>
              <a:gd name="connsiteY14" fmla="*/ 91675 h 1236409"/>
              <a:gd name="connsiteX15" fmla="*/ 1145768 w 1317218"/>
              <a:gd name="connsiteY15" fmla="*/ 91477 h 1236409"/>
              <a:gd name="connsiteX16" fmla="*/ 1317218 w 1317218"/>
              <a:gd name="connsiteY16" fmla="*/ 81952 h 123640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60310 w 1317218"/>
              <a:gd name="connsiteY9" fmla="*/ 189286 h 1236409"/>
              <a:gd name="connsiteX10" fmla="*/ 184103 w 1317218"/>
              <a:gd name="connsiteY10" fmla="*/ 74039 h 1236409"/>
              <a:gd name="connsiteX11" fmla="*/ 291271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973447 w 1317218"/>
              <a:gd name="connsiteY14" fmla="*/ 91675 h 1236409"/>
              <a:gd name="connsiteX15" fmla="*/ 1145768 w 1317218"/>
              <a:gd name="connsiteY15" fmla="*/ 91477 h 1236409"/>
              <a:gd name="connsiteX16" fmla="*/ 1317218 w 1317218"/>
              <a:gd name="connsiteY16" fmla="*/ 81952 h 1236409"/>
              <a:gd name="connsiteX0" fmla="*/ 394586 w 1317218"/>
              <a:gd name="connsiteY0" fmla="*/ 1221034 h 1221119"/>
              <a:gd name="connsiteX1" fmla="*/ 390331 w 1317218"/>
              <a:gd name="connsiteY1" fmla="*/ 1021413 h 1221119"/>
              <a:gd name="connsiteX2" fmla="*/ 142245 w 1317218"/>
              <a:gd name="connsiteY2" fmla="*/ 969293 h 1221119"/>
              <a:gd name="connsiteX3" fmla="*/ 150724 w 1317218"/>
              <a:gd name="connsiteY3" fmla="*/ 885890 h 1221119"/>
              <a:gd name="connsiteX4" fmla="*/ 316942 w 1317218"/>
              <a:gd name="connsiteY4" fmla="*/ 790407 h 1221119"/>
              <a:gd name="connsiteX5" fmla="*/ 156024 w 1317218"/>
              <a:gd name="connsiteY5" fmla="*/ 631492 h 1221119"/>
              <a:gd name="connsiteX6" fmla="*/ 12326 w 1317218"/>
              <a:gd name="connsiteY6" fmla="*/ 447662 h 1221119"/>
              <a:gd name="connsiteX7" fmla="*/ 8000 w 1317218"/>
              <a:gd name="connsiteY7" fmla="*/ 395354 h 1221119"/>
              <a:gd name="connsiteX8" fmla="*/ 141332 w 1317218"/>
              <a:gd name="connsiteY8" fmla="*/ 357221 h 1221119"/>
              <a:gd name="connsiteX9" fmla="*/ 160310 w 1317218"/>
              <a:gd name="connsiteY9" fmla="*/ 173996 h 1221119"/>
              <a:gd name="connsiteX10" fmla="*/ 184103 w 1317218"/>
              <a:gd name="connsiteY10" fmla="*/ 58749 h 1221119"/>
              <a:gd name="connsiteX11" fmla="*/ 311118 w 1317218"/>
              <a:gd name="connsiteY11" fmla="*/ 13936 h 1221119"/>
              <a:gd name="connsiteX12" fmla="*/ 640204 w 1317218"/>
              <a:gd name="connsiteY12" fmla="*/ 1116 h 1221119"/>
              <a:gd name="connsiteX13" fmla="*/ 847111 w 1317218"/>
              <a:gd name="connsiteY13" fmla="*/ 37768 h 1221119"/>
              <a:gd name="connsiteX14" fmla="*/ 973447 w 1317218"/>
              <a:gd name="connsiteY14" fmla="*/ 76385 h 1221119"/>
              <a:gd name="connsiteX15" fmla="*/ 1145768 w 1317218"/>
              <a:gd name="connsiteY15" fmla="*/ 76187 h 1221119"/>
              <a:gd name="connsiteX16" fmla="*/ 1317218 w 1317218"/>
              <a:gd name="connsiteY16" fmla="*/ 66662 h 1221119"/>
              <a:gd name="connsiteX0" fmla="*/ 394586 w 1317218"/>
              <a:gd name="connsiteY0" fmla="*/ 1236324 h 1236409"/>
              <a:gd name="connsiteX1" fmla="*/ 390331 w 1317218"/>
              <a:gd name="connsiteY1" fmla="*/ 1036703 h 1236409"/>
              <a:gd name="connsiteX2" fmla="*/ 142245 w 1317218"/>
              <a:gd name="connsiteY2" fmla="*/ 984583 h 1236409"/>
              <a:gd name="connsiteX3" fmla="*/ 150724 w 1317218"/>
              <a:gd name="connsiteY3" fmla="*/ 901180 h 1236409"/>
              <a:gd name="connsiteX4" fmla="*/ 316942 w 1317218"/>
              <a:gd name="connsiteY4" fmla="*/ 805697 h 1236409"/>
              <a:gd name="connsiteX5" fmla="*/ 156024 w 1317218"/>
              <a:gd name="connsiteY5" fmla="*/ 646782 h 1236409"/>
              <a:gd name="connsiteX6" fmla="*/ 12326 w 1317218"/>
              <a:gd name="connsiteY6" fmla="*/ 462952 h 1236409"/>
              <a:gd name="connsiteX7" fmla="*/ 8000 w 1317218"/>
              <a:gd name="connsiteY7" fmla="*/ 410644 h 1236409"/>
              <a:gd name="connsiteX8" fmla="*/ 141332 w 1317218"/>
              <a:gd name="connsiteY8" fmla="*/ 372511 h 1236409"/>
              <a:gd name="connsiteX9" fmla="*/ 160310 w 1317218"/>
              <a:gd name="connsiteY9" fmla="*/ 189286 h 1236409"/>
              <a:gd name="connsiteX10" fmla="*/ 184103 w 1317218"/>
              <a:gd name="connsiteY10" fmla="*/ 74039 h 1236409"/>
              <a:gd name="connsiteX11" fmla="*/ 430200 w 1317218"/>
              <a:gd name="connsiteY11" fmla="*/ 3167 h 1236409"/>
              <a:gd name="connsiteX12" fmla="*/ 640204 w 1317218"/>
              <a:gd name="connsiteY12" fmla="*/ 16406 h 1236409"/>
              <a:gd name="connsiteX13" fmla="*/ 847111 w 1317218"/>
              <a:gd name="connsiteY13" fmla="*/ 53058 h 1236409"/>
              <a:gd name="connsiteX14" fmla="*/ 973447 w 1317218"/>
              <a:gd name="connsiteY14" fmla="*/ 91675 h 1236409"/>
              <a:gd name="connsiteX15" fmla="*/ 1145768 w 1317218"/>
              <a:gd name="connsiteY15" fmla="*/ 91477 h 1236409"/>
              <a:gd name="connsiteX16" fmla="*/ 1317218 w 1317218"/>
              <a:gd name="connsiteY16" fmla="*/ 81952 h 1236409"/>
              <a:gd name="connsiteX0" fmla="*/ 394586 w 1317218"/>
              <a:gd name="connsiteY0" fmla="*/ 1234603 h 1234688"/>
              <a:gd name="connsiteX1" fmla="*/ 390331 w 1317218"/>
              <a:gd name="connsiteY1" fmla="*/ 1034982 h 1234688"/>
              <a:gd name="connsiteX2" fmla="*/ 142245 w 1317218"/>
              <a:gd name="connsiteY2" fmla="*/ 982862 h 1234688"/>
              <a:gd name="connsiteX3" fmla="*/ 150724 w 1317218"/>
              <a:gd name="connsiteY3" fmla="*/ 899459 h 1234688"/>
              <a:gd name="connsiteX4" fmla="*/ 316942 w 1317218"/>
              <a:gd name="connsiteY4" fmla="*/ 803976 h 1234688"/>
              <a:gd name="connsiteX5" fmla="*/ 156024 w 1317218"/>
              <a:gd name="connsiteY5" fmla="*/ 645061 h 1234688"/>
              <a:gd name="connsiteX6" fmla="*/ 12326 w 1317218"/>
              <a:gd name="connsiteY6" fmla="*/ 461231 h 1234688"/>
              <a:gd name="connsiteX7" fmla="*/ 8000 w 1317218"/>
              <a:gd name="connsiteY7" fmla="*/ 408923 h 1234688"/>
              <a:gd name="connsiteX8" fmla="*/ 141332 w 1317218"/>
              <a:gd name="connsiteY8" fmla="*/ 370790 h 1234688"/>
              <a:gd name="connsiteX9" fmla="*/ 160310 w 1317218"/>
              <a:gd name="connsiteY9" fmla="*/ 187565 h 1234688"/>
              <a:gd name="connsiteX10" fmla="*/ 243643 w 1317218"/>
              <a:gd name="connsiteY10" fmla="*/ 46259 h 1234688"/>
              <a:gd name="connsiteX11" fmla="*/ 430200 w 1317218"/>
              <a:gd name="connsiteY11" fmla="*/ 1446 h 1234688"/>
              <a:gd name="connsiteX12" fmla="*/ 640204 w 1317218"/>
              <a:gd name="connsiteY12" fmla="*/ 14685 h 1234688"/>
              <a:gd name="connsiteX13" fmla="*/ 847111 w 1317218"/>
              <a:gd name="connsiteY13" fmla="*/ 51337 h 1234688"/>
              <a:gd name="connsiteX14" fmla="*/ 973447 w 1317218"/>
              <a:gd name="connsiteY14" fmla="*/ 89954 h 1234688"/>
              <a:gd name="connsiteX15" fmla="*/ 1145768 w 1317218"/>
              <a:gd name="connsiteY15" fmla="*/ 89756 h 1234688"/>
              <a:gd name="connsiteX16" fmla="*/ 1317218 w 1317218"/>
              <a:gd name="connsiteY16" fmla="*/ 80231 h 1234688"/>
              <a:gd name="connsiteX0" fmla="*/ 394586 w 1317218"/>
              <a:gd name="connsiteY0" fmla="*/ 1233835 h 1233920"/>
              <a:gd name="connsiteX1" fmla="*/ 390331 w 1317218"/>
              <a:gd name="connsiteY1" fmla="*/ 1034214 h 1233920"/>
              <a:gd name="connsiteX2" fmla="*/ 142245 w 1317218"/>
              <a:gd name="connsiteY2" fmla="*/ 982094 h 1233920"/>
              <a:gd name="connsiteX3" fmla="*/ 150724 w 1317218"/>
              <a:gd name="connsiteY3" fmla="*/ 898691 h 1233920"/>
              <a:gd name="connsiteX4" fmla="*/ 316942 w 1317218"/>
              <a:gd name="connsiteY4" fmla="*/ 803208 h 1233920"/>
              <a:gd name="connsiteX5" fmla="*/ 156024 w 1317218"/>
              <a:gd name="connsiteY5" fmla="*/ 644293 h 1233920"/>
              <a:gd name="connsiteX6" fmla="*/ 12326 w 1317218"/>
              <a:gd name="connsiteY6" fmla="*/ 460463 h 1233920"/>
              <a:gd name="connsiteX7" fmla="*/ 8000 w 1317218"/>
              <a:gd name="connsiteY7" fmla="*/ 408155 h 1233920"/>
              <a:gd name="connsiteX8" fmla="*/ 141332 w 1317218"/>
              <a:gd name="connsiteY8" fmla="*/ 370022 h 1233920"/>
              <a:gd name="connsiteX9" fmla="*/ 160310 w 1317218"/>
              <a:gd name="connsiteY9" fmla="*/ 186797 h 1233920"/>
              <a:gd name="connsiteX10" fmla="*/ 203950 w 1317218"/>
              <a:gd name="connsiteY10" fmla="*/ 32462 h 1233920"/>
              <a:gd name="connsiteX11" fmla="*/ 430200 w 1317218"/>
              <a:gd name="connsiteY11" fmla="*/ 678 h 1233920"/>
              <a:gd name="connsiteX12" fmla="*/ 640204 w 1317218"/>
              <a:gd name="connsiteY12" fmla="*/ 13917 h 1233920"/>
              <a:gd name="connsiteX13" fmla="*/ 847111 w 1317218"/>
              <a:gd name="connsiteY13" fmla="*/ 50569 h 1233920"/>
              <a:gd name="connsiteX14" fmla="*/ 973447 w 1317218"/>
              <a:gd name="connsiteY14" fmla="*/ 89186 h 1233920"/>
              <a:gd name="connsiteX15" fmla="*/ 1145768 w 1317218"/>
              <a:gd name="connsiteY15" fmla="*/ 88988 h 1233920"/>
              <a:gd name="connsiteX16" fmla="*/ 1317218 w 1317218"/>
              <a:gd name="connsiteY16" fmla="*/ 79463 h 1233920"/>
              <a:gd name="connsiteX0" fmla="*/ 394586 w 1317218"/>
              <a:gd name="connsiteY0" fmla="*/ 1233835 h 1233920"/>
              <a:gd name="connsiteX1" fmla="*/ 390331 w 1317218"/>
              <a:gd name="connsiteY1" fmla="*/ 1034214 h 1233920"/>
              <a:gd name="connsiteX2" fmla="*/ 142245 w 1317218"/>
              <a:gd name="connsiteY2" fmla="*/ 982094 h 1233920"/>
              <a:gd name="connsiteX3" fmla="*/ 150724 w 1317218"/>
              <a:gd name="connsiteY3" fmla="*/ 898691 h 1233920"/>
              <a:gd name="connsiteX4" fmla="*/ 316942 w 1317218"/>
              <a:gd name="connsiteY4" fmla="*/ 803208 h 1233920"/>
              <a:gd name="connsiteX5" fmla="*/ 156024 w 1317218"/>
              <a:gd name="connsiteY5" fmla="*/ 644293 h 1233920"/>
              <a:gd name="connsiteX6" fmla="*/ 12326 w 1317218"/>
              <a:gd name="connsiteY6" fmla="*/ 460463 h 1233920"/>
              <a:gd name="connsiteX7" fmla="*/ 8000 w 1317218"/>
              <a:gd name="connsiteY7" fmla="*/ 408155 h 1233920"/>
              <a:gd name="connsiteX8" fmla="*/ 141332 w 1317218"/>
              <a:gd name="connsiteY8" fmla="*/ 370022 h 1233920"/>
              <a:gd name="connsiteX9" fmla="*/ 135684 w 1317218"/>
              <a:gd name="connsiteY9" fmla="*/ 251462 h 1233920"/>
              <a:gd name="connsiteX10" fmla="*/ 203950 w 1317218"/>
              <a:gd name="connsiteY10" fmla="*/ 32462 h 1233920"/>
              <a:gd name="connsiteX11" fmla="*/ 430200 w 1317218"/>
              <a:gd name="connsiteY11" fmla="*/ 678 h 1233920"/>
              <a:gd name="connsiteX12" fmla="*/ 640204 w 1317218"/>
              <a:gd name="connsiteY12" fmla="*/ 13917 h 1233920"/>
              <a:gd name="connsiteX13" fmla="*/ 847111 w 1317218"/>
              <a:gd name="connsiteY13" fmla="*/ 50569 h 1233920"/>
              <a:gd name="connsiteX14" fmla="*/ 973447 w 1317218"/>
              <a:gd name="connsiteY14" fmla="*/ 89186 h 1233920"/>
              <a:gd name="connsiteX15" fmla="*/ 1145768 w 1317218"/>
              <a:gd name="connsiteY15" fmla="*/ 88988 h 1233920"/>
              <a:gd name="connsiteX16" fmla="*/ 1317218 w 1317218"/>
              <a:gd name="connsiteY16" fmla="*/ 79463 h 1233920"/>
              <a:gd name="connsiteX0" fmla="*/ 394586 w 1317218"/>
              <a:gd name="connsiteY0" fmla="*/ 1233835 h 1233920"/>
              <a:gd name="connsiteX1" fmla="*/ 390331 w 1317218"/>
              <a:gd name="connsiteY1" fmla="*/ 1034214 h 1233920"/>
              <a:gd name="connsiteX2" fmla="*/ 142245 w 1317218"/>
              <a:gd name="connsiteY2" fmla="*/ 982094 h 1233920"/>
              <a:gd name="connsiteX3" fmla="*/ 150724 w 1317218"/>
              <a:gd name="connsiteY3" fmla="*/ 898691 h 1233920"/>
              <a:gd name="connsiteX4" fmla="*/ 316942 w 1317218"/>
              <a:gd name="connsiteY4" fmla="*/ 803208 h 1233920"/>
              <a:gd name="connsiteX5" fmla="*/ 156024 w 1317218"/>
              <a:gd name="connsiteY5" fmla="*/ 644293 h 1233920"/>
              <a:gd name="connsiteX6" fmla="*/ 12326 w 1317218"/>
              <a:gd name="connsiteY6" fmla="*/ 460463 h 1233920"/>
              <a:gd name="connsiteX7" fmla="*/ 8000 w 1317218"/>
              <a:gd name="connsiteY7" fmla="*/ 408155 h 1233920"/>
              <a:gd name="connsiteX8" fmla="*/ 141332 w 1317218"/>
              <a:gd name="connsiteY8" fmla="*/ 370022 h 1233920"/>
              <a:gd name="connsiteX9" fmla="*/ 135684 w 1317218"/>
              <a:gd name="connsiteY9" fmla="*/ 251462 h 1233920"/>
              <a:gd name="connsiteX10" fmla="*/ 203950 w 1317218"/>
              <a:gd name="connsiteY10" fmla="*/ 32462 h 1233920"/>
              <a:gd name="connsiteX11" fmla="*/ 430200 w 1317218"/>
              <a:gd name="connsiteY11" fmla="*/ 678 h 1233920"/>
              <a:gd name="connsiteX12" fmla="*/ 640204 w 1317218"/>
              <a:gd name="connsiteY12" fmla="*/ 13917 h 1233920"/>
              <a:gd name="connsiteX13" fmla="*/ 847111 w 1317218"/>
              <a:gd name="connsiteY13" fmla="*/ 50569 h 1233920"/>
              <a:gd name="connsiteX14" fmla="*/ 973447 w 1317218"/>
              <a:gd name="connsiteY14" fmla="*/ 89186 h 1233920"/>
              <a:gd name="connsiteX15" fmla="*/ 1145768 w 1317218"/>
              <a:gd name="connsiteY15" fmla="*/ 88988 h 1233920"/>
              <a:gd name="connsiteX16" fmla="*/ 1317218 w 1317218"/>
              <a:gd name="connsiteY16" fmla="*/ 79463 h 1233920"/>
              <a:gd name="connsiteX0" fmla="*/ 410663 w 1333295"/>
              <a:gd name="connsiteY0" fmla="*/ 1233835 h 1233920"/>
              <a:gd name="connsiteX1" fmla="*/ 406408 w 1333295"/>
              <a:gd name="connsiteY1" fmla="*/ 1034214 h 1233920"/>
              <a:gd name="connsiteX2" fmla="*/ 158322 w 1333295"/>
              <a:gd name="connsiteY2" fmla="*/ 982094 h 1233920"/>
              <a:gd name="connsiteX3" fmla="*/ 166801 w 1333295"/>
              <a:gd name="connsiteY3" fmla="*/ 898691 h 1233920"/>
              <a:gd name="connsiteX4" fmla="*/ 333019 w 1333295"/>
              <a:gd name="connsiteY4" fmla="*/ 803208 h 1233920"/>
              <a:gd name="connsiteX5" fmla="*/ 172101 w 1333295"/>
              <a:gd name="connsiteY5" fmla="*/ 644293 h 1233920"/>
              <a:gd name="connsiteX6" fmla="*/ 28403 w 1333295"/>
              <a:gd name="connsiteY6" fmla="*/ 460463 h 1233920"/>
              <a:gd name="connsiteX7" fmla="*/ 5608 w 1333295"/>
              <a:gd name="connsiteY7" fmla="*/ 408155 h 1233920"/>
              <a:gd name="connsiteX8" fmla="*/ 157409 w 1333295"/>
              <a:gd name="connsiteY8" fmla="*/ 370022 h 1233920"/>
              <a:gd name="connsiteX9" fmla="*/ 151761 w 1333295"/>
              <a:gd name="connsiteY9" fmla="*/ 251462 h 1233920"/>
              <a:gd name="connsiteX10" fmla="*/ 220027 w 1333295"/>
              <a:gd name="connsiteY10" fmla="*/ 32462 h 1233920"/>
              <a:gd name="connsiteX11" fmla="*/ 446277 w 1333295"/>
              <a:gd name="connsiteY11" fmla="*/ 678 h 1233920"/>
              <a:gd name="connsiteX12" fmla="*/ 656281 w 1333295"/>
              <a:gd name="connsiteY12" fmla="*/ 13917 h 1233920"/>
              <a:gd name="connsiteX13" fmla="*/ 863188 w 1333295"/>
              <a:gd name="connsiteY13" fmla="*/ 50569 h 1233920"/>
              <a:gd name="connsiteX14" fmla="*/ 989524 w 1333295"/>
              <a:gd name="connsiteY14" fmla="*/ 89186 h 1233920"/>
              <a:gd name="connsiteX15" fmla="*/ 1161845 w 1333295"/>
              <a:gd name="connsiteY15" fmla="*/ 88988 h 1233920"/>
              <a:gd name="connsiteX16" fmla="*/ 1333295 w 1333295"/>
              <a:gd name="connsiteY16" fmla="*/ 79463 h 1233920"/>
              <a:gd name="connsiteX0" fmla="*/ 410663 w 1333295"/>
              <a:gd name="connsiteY0" fmla="*/ 1234479 h 1234564"/>
              <a:gd name="connsiteX1" fmla="*/ 406408 w 1333295"/>
              <a:gd name="connsiteY1" fmla="*/ 1034858 h 1234564"/>
              <a:gd name="connsiteX2" fmla="*/ 158322 w 1333295"/>
              <a:gd name="connsiteY2" fmla="*/ 982738 h 1234564"/>
              <a:gd name="connsiteX3" fmla="*/ 166801 w 1333295"/>
              <a:gd name="connsiteY3" fmla="*/ 899335 h 1234564"/>
              <a:gd name="connsiteX4" fmla="*/ 333019 w 1333295"/>
              <a:gd name="connsiteY4" fmla="*/ 803852 h 1234564"/>
              <a:gd name="connsiteX5" fmla="*/ 172101 w 1333295"/>
              <a:gd name="connsiteY5" fmla="*/ 644937 h 1234564"/>
              <a:gd name="connsiteX6" fmla="*/ 28403 w 1333295"/>
              <a:gd name="connsiteY6" fmla="*/ 461107 h 1234564"/>
              <a:gd name="connsiteX7" fmla="*/ 5608 w 1333295"/>
              <a:gd name="connsiteY7" fmla="*/ 408799 h 1234564"/>
              <a:gd name="connsiteX8" fmla="*/ 157409 w 1333295"/>
              <a:gd name="connsiteY8" fmla="*/ 370666 h 1234564"/>
              <a:gd name="connsiteX9" fmla="*/ 151761 w 1333295"/>
              <a:gd name="connsiteY9" fmla="*/ 252106 h 1234564"/>
              <a:gd name="connsiteX10" fmla="*/ 220027 w 1333295"/>
              <a:gd name="connsiteY10" fmla="*/ 33106 h 1234564"/>
              <a:gd name="connsiteX11" fmla="*/ 446277 w 1333295"/>
              <a:gd name="connsiteY11" fmla="*/ 1322 h 1234564"/>
              <a:gd name="connsiteX12" fmla="*/ 557782 w 1333295"/>
              <a:gd name="connsiteY12" fmla="*/ 10520 h 1234564"/>
              <a:gd name="connsiteX13" fmla="*/ 863188 w 1333295"/>
              <a:gd name="connsiteY13" fmla="*/ 51213 h 1234564"/>
              <a:gd name="connsiteX14" fmla="*/ 989524 w 1333295"/>
              <a:gd name="connsiteY14" fmla="*/ 89830 h 1234564"/>
              <a:gd name="connsiteX15" fmla="*/ 1161845 w 1333295"/>
              <a:gd name="connsiteY15" fmla="*/ 89632 h 1234564"/>
              <a:gd name="connsiteX16" fmla="*/ 1333295 w 1333295"/>
              <a:gd name="connsiteY16" fmla="*/ 80107 h 1234564"/>
              <a:gd name="connsiteX0" fmla="*/ 410663 w 1333295"/>
              <a:gd name="connsiteY0" fmla="*/ 1219253 h 1219362"/>
              <a:gd name="connsiteX1" fmla="*/ 406408 w 1333295"/>
              <a:gd name="connsiteY1" fmla="*/ 1034858 h 1219362"/>
              <a:gd name="connsiteX2" fmla="*/ 158322 w 1333295"/>
              <a:gd name="connsiteY2" fmla="*/ 982738 h 1219362"/>
              <a:gd name="connsiteX3" fmla="*/ 166801 w 1333295"/>
              <a:gd name="connsiteY3" fmla="*/ 899335 h 1219362"/>
              <a:gd name="connsiteX4" fmla="*/ 333019 w 1333295"/>
              <a:gd name="connsiteY4" fmla="*/ 803852 h 1219362"/>
              <a:gd name="connsiteX5" fmla="*/ 172101 w 1333295"/>
              <a:gd name="connsiteY5" fmla="*/ 644937 h 1219362"/>
              <a:gd name="connsiteX6" fmla="*/ 28403 w 1333295"/>
              <a:gd name="connsiteY6" fmla="*/ 461107 h 1219362"/>
              <a:gd name="connsiteX7" fmla="*/ 5608 w 1333295"/>
              <a:gd name="connsiteY7" fmla="*/ 408799 h 1219362"/>
              <a:gd name="connsiteX8" fmla="*/ 157409 w 1333295"/>
              <a:gd name="connsiteY8" fmla="*/ 370666 h 1219362"/>
              <a:gd name="connsiteX9" fmla="*/ 151761 w 1333295"/>
              <a:gd name="connsiteY9" fmla="*/ 252106 h 1219362"/>
              <a:gd name="connsiteX10" fmla="*/ 220027 w 1333295"/>
              <a:gd name="connsiteY10" fmla="*/ 33106 h 1219362"/>
              <a:gd name="connsiteX11" fmla="*/ 446277 w 1333295"/>
              <a:gd name="connsiteY11" fmla="*/ 1322 h 1219362"/>
              <a:gd name="connsiteX12" fmla="*/ 557782 w 1333295"/>
              <a:gd name="connsiteY12" fmla="*/ 10520 h 1219362"/>
              <a:gd name="connsiteX13" fmla="*/ 863188 w 1333295"/>
              <a:gd name="connsiteY13" fmla="*/ 51213 h 1219362"/>
              <a:gd name="connsiteX14" fmla="*/ 989524 w 1333295"/>
              <a:gd name="connsiteY14" fmla="*/ 89830 h 1219362"/>
              <a:gd name="connsiteX15" fmla="*/ 1161845 w 1333295"/>
              <a:gd name="connsiteY15" fmla="*/ 89632 h 1219362"/>
              <a:gd name="connsiteX16" fmla="*/ 1333295 w 1333295"/>
              <a:gd name="connsiteY16" fmla="*/ 80107 h 1219362"/>
              <a:gd name="connsiteX0" fmla="*/ 410663 w 1333295"/>
              <a:gd name="connsiteY0" fmla="*/ 1219253 h 1219253"/>
              <a:gd name="connsiteX1" fmla="*/ 158322 w 1333295"/>
              <a:gd name="connsiteY1" fmla="*/ 982738 h 1219253"/>
              <a:gd name="connsiteX2" fmla="*/ 166801 w 1333295"/>
              <a:gd name="connsiteY2" fmla="*/ 899335 h 1219253"/>
              <a:gd name="connsiteX3" fmla="*/ 333019 w 1333295"/>
              <a:gd name="connsiteY3" fmla="*/ 803852 h 1219253"/>
              <a:gd name="connsiteX4" fmla="*/ 172101 w 1333295"/>
              <a:gd name="connsiteY4" fmla="*/ 644937 h 1219253"/>
              <a:gd name="connsiteX5" fmla="*/ 28403 w 1333295"/>
              <a:gd name="connsiteY5" fmla="*/ 461107 h 1219253"/>
              <a:gd name="connsiteX6" fmla="*/ 5608 w 1333295"/>
              <a:gd name="connsiteY6" fmla="*/ 408799 h 1219253"/>
              <a:gd name="connsiteX7" fmla="*/ 157409 w 1333295"/>
              <a:gd name="connsiteY7" fmla="*/ 370666 h 1219253"/>
              <a:gd name="connsiteX8" fmla="*/ 151761 w 1333295"/>
              <a:gd name="connsiteY8" fmla="*/ 252106 h 1219253"/>
              <a:gd name="connsiteX9" fmla="*/ 220027 w 1333295"/>
              <a:gd name="connsiteY9" fmla="*/ 33106 h 1219253"/>
              <a:gd name="connsiteX10" fmla="*/ 446277 w 1333295"/>
              <a:gd name="connsiteY10" fmla="*/ 1322 h 1219253"/>
              <a:gd name="connsiteX11" fmla="*/ 557782 w 1333295"/>
              <a:gd name="connsiteY11" fmla="*/ 10520 h 1219253"/>
              <a:gd name="connsiteX12" fmla="*/ 863188 w 1333295"/>
              <a:gd name="connsiteY12" fmla="*/ 51213 h 1219253"/>
              <a:gd name="connsiteX13" fmla="*/ 989524 w 1333295"/>
              <a:gd name="connsiteY13" fmla="*/ 89830 h 1219253"/>
              <a:gd name="connsiteX14" fmla="*/ 1161845 w 1333295"/>
              <a:gd name="connsiteY14" fmla="*/ 89632 h 1219253"/>
              <a:gd name="connsiteX15" fmla="*/ 1333295 w 1333295"/>
              <a:gd name="connsiteY15" fmla="*/ 80107 h 1219253"/>
              <a:gd name="connsiteX0" fmla="*/ 410663 w 1333295"/>
              <a:gd name="connsiteY0" fmla="*/ 1219253 h 1219253"/>
              <a:gd name="connsiteX1" fmla="*/ 166801 w 1333295"/>
              <a:gd name="connsiteY1" fmla="*/ 899335 h 1219253"/>
              <a:gd name="connsiteX2" fmla="*/ 333019 w 1333295"/>
              <a:gd name="connsiteY2" fmla="*/ 803852 h 1219253"/>
              <a:gd name="connsiteX3" fmla="*/ 172101 w 1333295"/>
              <a:gd name="connsiteY3" fmla="*/ 644937 h 1219253"/>
              <a:gd name="connsiteX4" fmla="*/ 28403 w 1333295"/>
              <a:gd name="connsiteY4" fmla="*/ 461107 h 1219253"/>
              <a:gd name="connsiteX5" fmla="*/ 5608 w 1333295"/>
              <a:gd name="connsiteY5" fmla="*/ 408799 h 1219253"/>
              <a:gd name="connsiteX6" fmla="*/ 157409 w 1333295"/>
              <a:gd name="connsiteY6" fmla="*/ 370666 h 1219253"/>
              <a:gd name="connsiteX7" fmla="*/ 151761 w 1333295"/>
              <a:gd name="connsiteY7" fmla="*/ 252106 h 1219253"/>
              <a:gd name="connsiteX8" fmla="*/ 220027 w 1333295"/>
              <a:gd name="connsiteY8" fmla="*/ 33106 h 1219253"/>
              <a:gd name="connsiteX9" fmla="*/ 446277 w 1333295"/>
              <a:gd name="connsiteY9" fmla="*/ 1322 h 1219253"/>
              <a:gd name="connsiteX10" fmla="*/ 557782 w 1333295"/>
              <a:gd name="connsiteY10" fmla="*/ 10520 h 1219253"/>
              <a:gd name="connsiteX11" fmla="*/ 863188 w 1333295"/>
              <a:gd name="connsiteY11" fmla="*/ 51213 h 1219253"/>
              <a:gd name="connsiteX12" fmla="*/ 989524 w 1333295"/>
              <a:gd name="connsiteY12" fmla="*/ 89830 h 1219253"/>
              <a:gd name="connsiteX13" fmla="*/ 1161845 w 1333295"/>
              <a:gd name="connsiteY13" fmla="*/ 89632 h 1219253"/>
              <a:gd name="connsiteX14" fmla="*/ 1333295 w 1333295"/>
              <a:gd name="connsiteY14" fmla="*/ 80107 h 1219253"/>
              <a:gd name="connsiteX0" fmla="*/ 166801 w 1333295"/>
              <a:gd name="connsiteY0" fmla="*/ 899335 h 899335"/>
              <a:gd name="connsiteX1" fmla="*/ 333019 w 1333295"/>
              <a:gd name="connsiteY1" fmla="*/ 803852 h 899335"/>
              <a:gd name="connsiteX2" fmla="*/ 172101 w 1333295"/>
              <a:gd name="connsiteY2" fmla="*/ 644937 h 899335"/>
              <a:gd name="connsiteX3" fmla="*/ 28403 w 1333295"/>
              <a:gd name="connsiteY3" fmla="*/ 461107 h 899335"/>
              <a:gd name="connsiteX4" fmla="*/ 5608 w 1333295"/>
              <a:gd name="connsiteY4" fmla="*/ 408799 h 899335"/>
              <a:gd name="connsiteX5" fmla="*/ 157409 w 1333295"/>
              <a:gd name="connsiteY5" fmla="*/ 370666 h 899335"/>
              <a:gd name="connsiteX6" fmla="*/ 151761 w 1333295"/>
              <a:gd name="connsiteY6" fmla="*/ 252106 h 899335"/>
              <a:gd name="connsiteX7" fmla="*/ 220027 w 1333295"/>
              <a:gd name="connsiteY7" fmla="*/ 33106 h 899335"/>
              <a:gd name="connsiteX8" fmla="*/ 446277 w 1333295"/>
              <a:gd name="connsiteY8" fmla="*/ 1322 h 899335"/>
              <a:gd name="connsiteX9" fmla="*/ 557782 w 1333295"/>
              <a:gd name="connsiteY9" fmla="*/ 10520 h 899335"/>
              <a:gd name="connsiteX10" fmla="*/ 863188 w 1333295"/>
              <a:gd name="connsiteY10" fmla="*/ 51213 h 899335"/>
              <a:gd name="connsiteX11" fmla="*/ 989524 w 1333295"/>
              <a:gd name="connsiteY11" fmla="*/ 89830 h 899335"/>
              <a:gd name="connsiteX12" fmla="*/ 1161845 w 1333295"/>
              <a:gd name="connsiteY12" fmla="*/ 89632 h 899335"/>
              <a:gd name="connsiteX13" fmla="*/ 1333295 w 1333295"/>
              <a:gd name="connsiteY13" fmla="*/ 80107 h 899335"/>
              <a:gd name="connsiteX0" fmla="*/ 179115 w 1333295"/>
              <a:gd name="connsiteY0" fmla="*/ 951876 h 951876"/>
              <a:gd name="connsiteX1" fmla="*/ 333019 w 1333295"/>
              <a:gd name="connsiteY1" fmla="*/ 803852 h 951876"/>
              <a:gd name="connsiteX2" fmla="*/ 172101 w 1333295"/>
              <a:gd name="connsiteY2" fmla="*/ 644937 h 951876"/>
              <a:gd name="connsiteX3" fmla="*/ 28403 w 1333295"/>
              <a:gd name="connsiteY3" fmla="*/ 461107 h 951876"/>
              <a:gd name="connsiteX4" fmla="*/ 5608 w 1333295"/>
              <a:gd name="connsiteY4" fmla="*/ 408799 h 951876"/>
              <a:gd name="connsiteX5" fmla="*/ 157409 w 1333295"/>
              <a:gd name="connsiteY5" fmla="*/ 370666 h 951876"/>
              <a:gd name="connsiteX6" fmla="*/ 151761 w 1333295"/>
              <a:gd name="connsiteY6" fmla="*/ 252106 h 951876"/>
              <a:gd name="connsiteX7" fmla="*/ 220027 w 1333295"/>
              <a:gd name="connsiteY7" fmla="*/ 33106 h 951876"/>
              <a:gd name="connsiteX8" fmla="*/ 446277 w 1333295"/>
              <a:gd name="connsiteY8" fmla="*/ 1322 h 951876"/>
              <a:gd name="connsiteX9" fmla="*/ 557782 w 1333295"/>
              <a:gd name="connsiteY9" fmla="*/ 10520 h 951876"/>
              <a:gd name="connsiteX10" fmla="*/ 863188 w 1333295"/>
              <a:gd name="connsiteY10" fmla="*/ 51213 h 951876"/>
              <a:gd name="connsiteX11" fmla="*/ 989524 w 1333295"/>
              <a:gd name="connsiteY11" fmla="*/ 89830 h 951876"/>
              <a:gd name="connsiteX12" fmla="*/ 1161845 w 1333295"/>
              <a:gd name="connsiteY12" fmla="*/ 89632 h 951876"/>
              <a:gd name="connsiteX13" fmla="*/ 1333295 w 1333295"/>
              <a:gd name="connsiteY13" fmla="*/ 80107 h 951876"/>
              <a:gd name="connsiteX0" fmla="*/ 179115 w 1333295"/>
              <a:gd name="connsiteY0" fmla="*/ 941388 h 941388"/>
              <a:gd name="connsiteX1" fmla="*/ 333019 w 1333295"/>
              <a:gd name="connsiteY1" fmla="*/ 793364 h 941388"/>
              <a:gd name="connsiteX2" fmla="*/ 172101 w 1333295"/>
              <a:gd name="connsiteY2" fmla="*/ 634449 h 941388"/>
              <a:gd name="connsiteX3" fmla="*/ 28403 w 1333295"/>
              <a:gd name="connsiteY3" fmla="*/ 450619 h 941388"/>
              <a:gd name="connsiteX4" fmla="*/ 5608 w 1333295"/>
              <a:gd name="connsiteY4" fmla="*/ 398311 h 941388"/>
              <a:gd name="connsiteX5" fmla="*/ 157409 w 1333295"/>
              <a:gd name="connsiteY5" fmla="*/ 360178 h 941388"/>
              <a:gd name="connsiteX6" fmla="*/ 151761 w 1333295"/>
              <a:gd name="connsiteY6" fmla="*/ 241618 h 941388"/>
              <a:gd name="connsiteX7" fmla="*/ 220027 w 1333295"/>
              <a:gd name="connsiteY7" fmla="*/ 22618 h 941388"/>
              <a:gd name="connsiteX8" fmla="*/ 446277 w 1333295"/>
              <a:gd name="connsiteY8" fmla="*/ 47417 h 941388"/>
              <a:gd name="connsiteX9" fmla="*/ 557782 w 1333295"/>
              <a:gd name="connsiteY9" fmla="*/ 32 h 941388"/>
              <a:gd name="connsiteX10" fmla="*/ 863188 w 1333295"/>
              <a:gd name="connsiteY10" fmla="*/ 40725 h 941388"/>
              <a:gd name="connsiteX11" fmla="*/ 989524 w 1333295"/>
              <a:gd name="connsiteY11" fmla="*/ 79342 h 941388"/>
              <a:gd name="connsiteX12" fmla="*/ 1161845 w 1333295"/>
              <a:gd name="connsiteY12" fmla="*/ 79144 h 941388"/>
              <a:gd name="connsiteX13" fmla="*/ 1333295 w 1333295"/>
              <a:gd name="connsiteY13" fmla="*/ 69619 h 941388"/>
              <a:gd name="connsiteX0" fmla="*/ 179115 w 1333295"/>
              <a:gd name="connsiteY0" fmla="*/ 941388 h 941388"/>
              <a:gd name="connsiteX1" fmla="*/ 333019 w 1333295"/>
              <a:gd name="connsiteY1" fmla="*/ 793364 h 941388"/>
              <a:gd name="connsiteX2" fmla="*/ 172101 w 1333295"/>
              <a:gd name="connsiteY2" fmla="*/ 634449 h 941388"/>
              <a:gd name="connsiteX3" fmla="*/ 28403 w 1333295"/>
              <a:gd name="connsiteY3" fmla="*/ 450619 h 941388"/>
              <a:gd name="connsiteX4" fmla="*/ 5608 w 1333295"/>
              <a:gd name="connsiteY4" fmla="*/ 398311 h 941388"/>
              <a:gd name="connsiteX5" fmla="*/ 157409 w 1333295"/>
              <a:gd name="connsiteY5" fmla="*/ 360178 h 941388"/>
              <a:gd name="connsiteX6" fmla="*/ 151761 w 1333295"/>
              <a:gd name="connsiteY6" fmla="*/ 241618 h 941388"/>
              <a:gd name="connsiteX7" fmla="*/ 232339 w 1333295"/>
              <a:gd name="connsiteY7" fmla="*/ 50909 h 941388"/>
              <a:gd name="connsiteX8" fmla="*/ 446277 w 1333295"/>
              <a:gd name="connsiteY8" fmla="*/ 47417 h 941388"/>
              <a:gd name="connsiteX9" fmla="*/ 557782 w 1333295"/>
              <a:gd name="connsiteY9" fmla="*/ 32 h 941388"/>
              <a:gd name="connsiteX10" fmla="*/ 863188 w 1333295"/>
              <a:gd name="connsiteY10" fmla="*/ 40725 h 941388"/>
              <a:gd name="connsiteX11" fmla="*/ 989524 w 1333295"/>
              <a:gd name="connsiteY11" fmla="*/ 79342 h 941388"/>
              <a:gd name="connsiteX12" fmla="*/ 1161845 w 1333295"/>
              <a:gd name="connsiteY12" fmla="*/ 79144 h 941388"/>
              <a:gd name="connsiteX13" fmla="*/ 1333295 w 1333295"/>
              <a:gd name="connsiteY13" fmla="*/ 69619 h 941388"/>
              <a:gd name="connsiteX0" fmla="*/ 179115 w 1333295"/>
              <a:gd name="connsiteY0" fmla="*/ 909337 h 909337"/>
              <a:gd name="connsiteX1" fmla="*/ 333019 w 1333295"/>
              <a:gd name="connsiteY1" fmla="*/ 761313 h 909337"/>
              <a:gd name="connsiteX2" fmla="*/ 172101 w 1333295"/>
              <a:gd name="connsiteY2" fmla="*/ 602398 h 909337"/>
              <a:gd name="connsiteX3" fmla="*/ 28403 w 1333295"/>
              <a:gd name="connsiteY3" fmla="*/ 418568 h 909337"/>
              <a:gd name="connsiteX4" fmla="*/ 5608 w 1333295"/>
              <a:gd name="connsiteY4" fmla="*/ 366260 h 909337"/>
              <a:gd name="connsiteX5" fmla="*/ 157409 w 1333295"/>
              <a:gd name="connsiteY5" fmla="*/ 328127 h 909337"/>
              <a:gd name="connsiteX6" fmla="*/ 151761 w 1333295"/>
              <a:gd name="connsiteY6" fmla="*/ 209567 h 909337"/>
              <a:gd name="connsiteX7" fmla="*/ 232339 w 1333295"/>
              <a:gd name="connsiteY7" fmla="*/ 18858 h 909337"/>
              <a:gd name="connsiteX8" fmla="*/ 446277 w 1333295"/>
              <a:gd name="connsiteY8" fmla="*/ 15366 h 909337"/>
              <a:gd name="connsiteX9" fmla="*/ 563937 w 1333295"/>
              <a:gd name="connsiteY9" fmla="*/ 314 h 909337"/>
              <a:gd name="connsiteX10" fmla="*/ 863188 w 1333295"/>
              <a:gd name="connsiteY10" fmla="*/ 8674 h 909337"/>
              <a:gd name="connsiteX11" fmla="*/ 989524 w 1333295"/>
              <a:gd name="connsiteY11" fmla="*/ 47291 h 909337"/>
              <a:gd name="connsiteX12" fmla="*/ 1161845 w 1333295"/>
              <a:gd name="connsiteY12" fmla="*/ 47093 h 909337"/>
              <a:gd name="connsiteX13" fmla="*/ 1333295 w 1333295"/>
              <a:gd name="connsiteY13" fmla="*/ 37568 h 909337"/>
              <a:gd name="connsiteX0" fmla="*/ 179115 w 1333295"/>
              <a:gd name="connsiteY0" fmla="*/ 909923 h 909923"/>
              <a:gd name="connsiteX1" fmla="*/ 333019 w 1333295"/>
              <a:gd name="connsiteY1" fmla="*/ 761899 h 909923"/>
              <a:gd name="connsiteX2" fmla="*/ 172101 w 1333295"/>
              <a:gd name="connsiteY2" fmla="*/ 602984 h 909923"/>
              <a:gd name="connsiteX3" fmla="*/ 28403 w 1333295"/>
              <a:gd name="connsiteY3" fmla="*/ 419154 h 909923"/>
              <a:gd name="connsiteX4" fmla="*/ 5608 w 1333295"/>
              <a:gd name="connsiteY4" fmla="*/ 366846 h 909923"/>
              <a:gd name="connsiteX5" fmla="*/ 157409 w 1333295"/>
              <a:gd name="connsiteY5" fmla="*/ 328713 h 909923"/>
              <a:gd name="connsiteX6" fmla="*/ 151761 w 1333295"/>
              <a:gd name="connsiteY6" fmla="*/ 210153 h 909923"/>
              <a:gd name="connsiteX7" fmla="*/ 232339 w 1333295"/>
              <a:gd name="connsiteY7" fmla="*/ 19444 h 909923"/>
              <a:gd name="connsiteX8" fmla="*/ 446277 w 1333295"/>
              <a:gd name="connsiteY8" fmla="*/ 15952 h 909923"/>
              <a:gd name="connsiteX9" fmla="*/ 563937 w 1333295"/>
              <a:gd name="connsiteY9" fmla="*/ 900 h 909923"/>
              <a:gd name="connsiteX10" fmla="*/ 801626 w 1333295"/>
              <a:gd name="connsiteY10" fmla="*/ 45634 h 909923"/>
              <a:gd name="connsiteX11" fmla="*/ 989524 w 1333295"/>
              <a:gd name="connsiteY11" fmla="*/ 47877 h 909923"/>
              <a:gd name="connsiteX12" fmla="*/ 1161845 w 1333295"/>
              <a:gd name="connsiteY12" fmla="*/ 47679 h 909923"/>
              <a:gd name="connsiteX13" fmla="*/ 1333295 w 1333295"/>
              <a:gd name="connsiteY13" fmla="*/ 38154 h 909923"/>
              <a:gd name="connsiteX0" fmla="*/ 179115 w 1161846"/>
              <a:gd name="connsiteY0" fmla="*/ 909923 h 909923"/>
              <a:gd name="connsiteX1" fmla="*/ 333019 w 1161846"/>
              <a:gd name="connsiteY1" fmla="*/ 761899 h 909923"/>
              <a:gd name="connsiteX2" fmla="*/ 172101 w 1161846"/>
              <a:gd name="connsiteY2" fmla="*/ 602984 h 909923"/>
              <a:gd name="connsiteX3" fmla="*/ 28403 w 1161846"/>
              <a:gd name="connsiteY3" fmla="*/ 419154 h 909923"/>
              <a:gd name="connsiteX4" fmla="*/ 5608 w 1161846"/>
              <a:gd name="connsiteY4" fmla="*/ 366846 h 909923"/>
              <a:gd name="connsiteX5" fmla="*/ 157409 w 1161846"/>
              <a:gd name="connsiteY5" fmla="*/ 328713 h 909923"/>
              <a:gd name="connsiteX6" fmla="*/ 151761 w 1161846"/>
              <a:gd name="connsiteY6" fmla="*/ 210153 h 909923"/>
              <a:gd name="connsiteX7" fmla="*/ 232339 w 1161846"/>
              <a:gd name="connsiteY7" fmla="*/ 19444 h 909923"/>
              <a:gd name="connsiteX8" fmla="*/ 446277 w 1161846"/>
              <a:gd name="connsiteY8" fmla="*/ 15952 h 909923"/>
              <a:gd name="connsiteX9" fmla="*/ 563937 w 1161846"/>
              <a:gd name="connsiteY9" fmla="*/ 900 h 909923"/>
              <a:gd name="connsiteX10" fmla="*/ 801626 w 1161846"/>
              <a:gd name="connsiteY10" fmla="*/ 45634 h 909923"/>
              <a:gd name="connsiteX11" fmla="*/ 989524 w 1161846"/>
              <a:gd name="connsiteY11" fmla="*/ 47877 h 909923"/>
              <a:gd name="connsiteX12" fmla="*/ 1161845 w 1161846"/>
              <a:gd name="connsiteY12" fmla="*/ 47679 h 909923"/>
              <a:gd name="connsiteX0" fmla="*/ 179115 w 1174158"/>
              <a:gd name="connsiteY0" fmla="*/ 909923 h 909923"/>
              <a:gd name="connsiteX1" fmla="*/ 333019 w 1174158"/>
              <a:gd name="connsiteY1" fmla="*/ 761899 h 909923"/>
              <a:gd name="connsiteX2" fmla="*/ 172101 w 1174158"/>
              <a:gd name="connsiteY2" fmla="*/ 602984 h 909923"/>
              <a:gd name="connsiteX3" fmla="*/ 28403 w 1174158"/>
              <a:gd name="connsiteY3" fmla="*/ 419154 h 909923"/>
              <a:gd name="connsiteX4" fmla="*/ 5608 w 1174158"/>
              <a:gd name="connsiteY4" fmla="*/ 366846 h 909923"/>
              <a:gd name="connsiteX5" fmla="*/ 157409 w 1174158"/>
              <a:gd name="connsiteY5" fmla="*/ 328713 h 909923"/>
              <a:gd name="connsiteX6" fmla="*/ 151761 w 1174158"/>
              <a:gd name="connsiteY6" fmla="*/ 210153 h 909923"/>
              <a:gd name="connsiteX7" fmla="*/ 232339 w 1174158"/>
              <a:gd name="connsiteY7" fmla="*/ 19444 h 909923"/>
              <a:gd name="connsiteX8" fmla="*/ 446277 w 1174158"/>
              <a:gd name="connsiteY8" fmla="*/ 15952 h 909923"/>
              <a:gd name="connsiteX9" fmla="*/ 563937 w 1174158"/>
              <a:gd name="connsiteY9" fmla="*/ 900 h 909923"/>
              <a:gd name="connsiteX10" fmla="*/ 801626 w 1174158"/>
              <a:gd name="connsiteY10" fmla="*/ 45634 h 909923"/>
              <a:gd name="connsiteX11" fmla="*/ 989524 w 1174158"/>
              <a:gd name="connsiteY11" fmla="*/ 47877 h 909923"/>
              <a:gd name="connsiteX12" fmla="*/ 1174158 w 1174158"/>
              <a:gd name="connsiteY12" fmla="*/ 84054 h 909923"/>
              <a:gd name="connsiteX0" fmla="*/ 179115 w 1174158"/>
              <a:gd name="connsiteY0" fmla="*/ 911737 h 911737"/>
              <a:gd name="connsiteX1" fmla="*/ 333019 w 1174158"/>
              <a:gd name="connsiteY1" fmla="*/ 763713 h 911737"/>
              <a:gd name="connsiteX2" fmla="*/ 172101 w 1174158"/>
              <a:gd name="connsiteY2" fmla="*/ 604798 h 911737"/>
              <a:gd name="connsiteX3" fmla="*/ 28403 w 1174158"/>
              <a:gd name="connsiteY3" fmla="*/ 420968 h 911737"/>
              <a:gd name="connsiteX4" fmla="*/ 5608 w 1174158"/>
              <a:gd name="connsiteY4" fmla="*/ 368660 h 911737"/>
              <a:gd name="connsiteX5" fmla="*/ 157409 w 1174158"/>
              <a:gd name="connsiteY5" fmla="*/ 330527 h 911737"/>
              <a:gd name="connsiteX6" fmla="*/ 151761 w 1174158"/>
              <a:gd name="connsiteY6" fmla="*/ 211967 h 911737"/>
              <a:gd name="connsiteX7" fmla="*/ 232339 w 1174158"/>
              <a:gd name="connsiteY7" fmla="*/ 21258 h 911737"/>
              <a:gd name="connsiteX8" fmla="*/ 446277 w 1174158"/>
              <a:gd name="connsiteY8" fmla="*/ 17766 h 911737"/>
              <a:gd name="connsiteX9" fmla="*/ 563937 w 1174158"/>
              <a:gd name="connsiteY9" fmla="*/ 2714 h 911737"/>
              <a:gd name="connsiteX10" fmla="*/ 801626 w 1174158"/>
              <a:gd name="connsiteY10" fmla="*/ 79780 h 911737"/>
              <a:gd name="connsiteX11" fmla="*/ 989524 w 1174158"/>
              <a:gd name="connsiteY11" fmla="*/ 49691 h 911737"/>
              <a:gd name="connsiteX12" fmla="*/ 1174158 w 1174158"/>
              <a:gd name="connsiteY12" fmla="*/ 85868 h 911737"/>
              <a:gd name="connsiteX0" fmla="*/ 179115 w 1174158"/>
              <a:gd name="connsiteY0" fmla="*/ 915934 h 915934"/>
              <a:gd name="connsiteX1" fmla="*/ 333019 w 1174158"/>
              <a:gd name="connsiteY1" fmla="*/ 767910 h 915934"/>
              <a:gd name="connsiteX2" fmla="*/ 172101 w 1174158"/>
              <a:gd name="connsiteY2" fmla="*/ 608995 h 915934"/>
              <a:gd name="connsiteX3" fmla="*/ 28403 w 1174158"/>
              <a:gd name="connsiteY3" fmla="*/ 425165 h 915934"/>
              <a:gd name="connsiteX4" fmla="*/ 5608 w 1174158"/>
              <a:gd name="connsiteY4" fmla="*/ 372857 h 915934"/>
              <a:gd name="connsiteX5" fmla="*/ 157409 w 1174158"/>
              <a:gd name="connsiteY5" fmla="*/ 334724 h 915934"/>
              <a:gd name="connsiteX6" fmla="*/ 151761 w 1174158"/>
              <a:gd name="connsiteY6" fmla="*/ 216164 h 915934"/>
              <a:gd name="connsiteX7" fmla="*/ 232339 w 1174158"/>
              <a:gd name="connsiteY7" fmla="*/ 25455 h 915934"/>
              <a:gd name="connsiteX8" fmla="*/ 421651 w 1174158"/>
              <a:gd name="connsiteY8" fmla="*/ 5797 h 915934"/>
              <a:gd name="connsiteX9" fmla="*/ 563937 w 1174158"/>
              <a:gd name="connsiteY9" fmla="*/ 6911 h 915934"/>
              <a:gd name="connsiteX10" fmla="*/ 801626 w 1174158"/>
              <a:gd name="connsiteY10" fmla="*/ 83977 h 915934"/>
              <a:gd name="connsiteX11" fmla="*/ 989524 w 1174158"/>
              <a:gd name="connsiteY11" fmla="*/ 53888 h 915934"/>
              <a:gd name="connsiteX12" fmla="*/ 1174158 w 1174158"/>
              <a:gd name="connsiteY12" fmla="*/ 90065 h 915934"/>
              <a:gd name="connsiteX0" fmla="*/ 179115 w 1174158"/>
              <a:gd name="connsiteY0" fmla="*/ 915934 h 915934"/>
              <a:gd name="connsiteX1" fmla="*/ 333019 w 1174158"/>
              <a:gd name="connsiteY1" fmla="*/ 767910 h 915934"/>
              <a:gd name="connsiteX2" fmla="*/ 172101 w 1174158"/>
              <a:gd name="connsiteY2" fmla="*/ 608995 h 915934"/>
              <a:gd name="connsiteX3" fmla="*/ 28403 w 1174158"/>
              <a:gd name="connsiteY3" fmla="*/ 425165 h 915934"/>
              <a:gd name="connsiteX4" fmla="*/ 5608 w 1174158"/>
              <a:gd name="connsiteY4" fmla="*/ 372857 h 915934"/>
              <a:gd name="connsiteX5" fmla="*/ 157409 w 1174158"/>
              <a:gd name="connsiteY5" fmla="*/ 334724 h 915934"/>
              <a:gd name="connsiteX6" fmla="*/ 201011 w 1174158"/>
              <a:gd name="connsiteY6" fmla="*/ 195955 h 915934"/>
              <a:gd name="connsiteX7" fmla="*/ 232339 w 1174158"/>
              <a:gd name="connsiteY7" fmla="*/ 25455 h 915934"/>
              <a:gd name="connsiteX8" fmla="*/ 421651 w 1174158"/>
              <a:gd name="connsiteY8" fmla="*/ 5797 h 915934"/>
              <a:gd name="connsiteX9" fmla="*/ 563937 w 1174158"/>
              <a:gd name="connsiteY9" fmla="*/ 6911 h 915934"/>
              <a:gd name="connsiteX10" fmla="*/ 801626 w 1174158"/>
              <a:gd name="connsiteY10" fmla="*/ 83977 h 915934"/>
              <a:gd name="connsiteX11" fmla="*/ 989524 w 1174158"/>
              <a:gd name="connsiteY11" fmla="*/ 53888 h 915934"/>
              <a:gd name="connsiteX12" fmla="*/ 1174158 w 1174158"/>
              <a:gd name="connsiteY12" fmla="*/ 90065 h 915934"/>
              <a:gd name="connsiteX0" fmla="*/ 179115 w 1174158"/>
              <a:gd name="connsiteY0" fmla="*/ 915934 h 915934"/>
              <a:gd name="connsiteX1" fmla="*/ 333019 w 1174158"/>
              <a:gd name="connsiteY1" fmla="*/ 767910 h 915934"/>
              <a:gd name="connsiteX2" fmla="*/ 172101 w 1174158"/>
              <a:gd name="connsiteY2" fmla="*/ 608995 h 915934"/>
              <a:gd name="connsiteX3" fmla="*/ 28403 w 1174158"/>
              <a:gd name="connsiteY3" fmla="*/ 425165 h 915934"/>
              <a:gd name="connsiteX4" fmla="*/ 5608 w 1174158"/>
              <a:gd name="connsiteY4" fmla="*/ 372857 h 915934"/>
              <a:gd name="connsiteX5" fmla="*/ 157409 w 1174158"/>
              <a:gd name="connsiteY5" fmla="*/ 334724 h 915934"/>
              <a:gd name="connsiteX6" fmla="*/ 157918 w 1174158"/>
              <a:gd name="connsiteY6" fmla="*/ 220205 h 915934"/>
              <a:gd name="connsiteX7" fmla="*/ 232339 w 1174158"/>
              <a:gd name="connsiteY7" fmla="*/ 25455 h 915934"/>
              <a:gd name="connsiteX8" fmla="*/ 421651 w 1174158"/>
              <a:gd name="connsiteY8" fmla="*/ 5797 h 915934"/>
              <a:gd name="connsiteX9" fmla="*/ 563937 w 1174158"/>
              <a:gd name="connsiteY9" fmla="*/ 6911 h 915934"/>
              <a:gd name="connsiteX10" fmla="*/ 801626 w 1174158"/>
              <a:gd name="connsiteY10" fmla="*/ 83977 h 915934"/>
              <a:gd name="connsiteX11" fmla="*/ 989524 w 1174158"/>
              <a:gd name="connsiteY11" fmla="*/ 53888 h 915934"/>
              <a:gd name="connsiteX12" fmla="*/ 1174158 w 1174158"/>
              <a:gd name="connsiteY12" fmla="*/ 90065 h 915934"/>
              <a:gd name="connsiteX0" fmla="*/ 179115 w 1174158"/>
              <a:gd name="connsiteY0" fmla="*/ 917400 h 917400"/>
              <a:gd name="connsiteX1" fmla="*/ 333019 w 1174158"/>
              <a:gd name="connsiteY1" fmla="*/ 769376 h 917400"/>
              <a:gd name="connsiteX2" fmla="*/ 172101 w 1174158"/>
              <a:gd name="connsiteY2" fmla="*/ 610461 h 917400"/>
              <a:gd name="connsiteX3" fmla="*/ 28403 w 1174158"/>
              <a:gd name="connsiteY3" fmla="*/ 426631 h 917400"/>
              <a:gd name="connsiteX4" fmla="*/ 5608 w 1174158"/>
              <a:gd name="connsiteY4" fmla="*/ 374323 h 917400"/>
              <a:gd name="connsiteX5" fmla="*/ 157409 w 1174158"/>
              <a:gd name="connsiteY5" fmla="*/ 336190 h 917400"/>
              <a:gd name="connsiteX6" fmla="*/ 157918 w 1174158"/>
              <a:gd name="connsiteY6" fmla="*/ 221671 h 917400"/>
              <a:gd name="connsiteX7" fmla="*/ 232339 w 1174158"/>
              <a:gd name="connsiteY7" fmla="*/ 26921 h 917400"/>
              <a:gd name="connsiteX8" fmla="*/ 421651 w 1174158"/>
              <a:gd name="connsiteY8" fmla="*/ 7263 h 917400"/>
              <a:gd name="connsiteX9" fmla="*/ 451998 w 1174158"/>
              <a:gd name="connsiteY9" fmla="*/ 1940 h 917400"/>
              <a:gd name="connsiteX10" fmla="*/ 563937 w 1174158"/>
              <a:gd name="connsiteY10" fmla="*/ 8377 h 917400"/>
              <a:gd name="connsiteX11" fmla="*/ 801626 w 1174158"/>
              <a:gd name="connsiteY11" fmla="*/ 85443 h 917400"/>
              <a:gd name="connsiteX12" fmla="*/ 989524 w 1174158"/>
              <a:gd name="connsiteY12" fmla="*/ 55354 h 917400"/>
              <a:gd name="connsiteX13" fmla="*/ 1174158 w 1174158"/>
              <a:gd name="connsiteY13" fmla="*/ 91531 h 917400"/>
              <a:gd name="connsiteX0" fmla="*/ 179115 w 1174158"/>
              <a:gd name="connsiteY0" fmla="*/ 910703 h 910703"/>
              <a:gd name="connsiteX1" fmla="*/ 333019 w 1174158"/>
              <a:gd name="connsiteY1" fmla="*/ 762679 h 910703"/>
              <a:gd name="connsiteX2" fmla="*/ 172101 w 1174158"/>
              <a:gd name="connsiteY2" fmla="*/ 603764 h 910703"/>
              <a:gd name="connsiteX3" fmla="*/ 28403 w 1174158"/>
              <a:gd name="connsiteY3" fmla="*/ 419934 h 910703"/>
              <a:gd name="connsiteX4" fmla="*/ 5608 w 1174158"/>
              <a:gd name="connsiteY4" fmla="*/ 367626 h 910703"/>
              <a:gd name="connsiteX5" fmla="*/ 157409 w 1174158"/>
              <a:gd name="connsiteY5" fmla="*/ 329493 h 910703"/>
              <a:gd name="connsiteX6" fmla="*/ 157918 w 1174158"/>
              <a:gd name="connsiteY6" fmla="*/ 214974 h 910703"/>
              <a:gd name="connsiteX7" fmla="*/ 232339 w 1174158"/>
              <a:gd name="connsiteY7" fmla="*/ 20224 h 910703"/>
              <a:gd name="connsiteX8" fmla="*/ 421651 w 1174158"/>
              <a:gd name="connsiteY8" fmla="*/ 566 h 910703"/>
              <a:gd name="connsiteX9" fmla="*/ 485723 w 1174158"/>
              <a:gd name="connsiteY9" fmla="*/ 23711 h 910703"/>
              <a:gd name="connsiteX10" fmla="*/ 563937 w 1174158"/>
              <a:gd name="connsiteY10" fmla="*/ 1680 h 910703"/>
              <a:gd name="connsiteX11" fmla="*/ 801626 w 1174158"/>
              <a:gd name="connsiteY11" fmla="*/ 78746 h 910703"/>
              <a:gd name="connsiteX12" fmla="*/ 989524 w 1174158"/>
              <a:gd name="connsiteY12" fmla="*/ 48657 h 910703"/>
              <a:gd name="connsiteX13" fmla="*/ 1174158 w 1174158"/>
              <a:gd name="connsiteY13" fmla="*/ 84834 h 910703"/>
              <a:gd name="connsiteX0" fmla="*/ 179115 w 1174158"/>
              <a:gd name="connsiteY0" fmla="*/ 910703 h 910703"/>
              <a:gd name="connsiteX1" fmla="*/ 333019 w 1174158"/>
              <a:gd name="connsiteY1" fmla="*/ 762679 h 910703"/>
              <a:gd name="connsiteX2" fmla="*/ 172101 w 1174158"/>
              <a:gd name="connsiteY2" fmla="*/ 603764 h 910703"/>
              <a:gd name="connsiteX3" fmla="*/ 28403 w 1174158"/>
              <a:gd name="connsiteY3" fmla="*/ 419934 h 910703"/>
              <a:gd name="connsiteX4" fmla="*/ 5608 w 1174158"/>
              <a:gd name="connsiteY4" fmla="*/ 367626 h 910703"/>
              <a:gd name="connsiteX5" fmla="*/ 157409 w 1174158"/>
              <a:gd name="connsiteY5" fmla="*/ 329493 h 910703"/>
              <a:gd name="connsiteX6" fmla="*/ 157918 w 1174158"/>
              <a:gd name="connsiteY6" fmla="*/ 214974 h 910703"/>
              <a:gd name="connsiteX7" fmla="*/ 158104 w 1174158"/>
              <a:gd name="connsiteY7" fmla="*/ 156557 h 910703"/>
              <a:gd name="connsiteX8" fmla="*/ 232339 w 1174158"/>
              <a:gd name="connsiteY8" fmla="*/ 20224 h 910703"/>
              <a:gd name="connsiteX9" fmla="*/ 421651 w 1174158"/>
              <a:gd name="connsiteY9" fmla="*/ 566 h 910703"/>
              <a:gd name="connsiteX10" fmla="*/ 485723 w 1174158"/>
              <a:gd name="connsiteY10" fmla="*/ 23711 h 910703"/>
              <a:gd name="connsiteX11" fmla="*/ 563937 w 1174158"/>
              <a:gd name="connsiteY11" fmla="*/ 1680 h 910703"/>
              <a:gd name="connsiteX12" fmla="*/ 801626 w 1174158"/>
              <a:gd name="connsiteY12" fmla="*/ 78746 h 910703"/>
              <a:gd name="connsiteX13" fmla="*/ 989524 w 1174158"/>
              <a:gd name="connsiteY13" fmla="*/ 48657 h 910703"/>
              <a:gd name="connsiteX14" fmla="*/ 1174158 w 1174158"/>
              <a:gd name="connsiteY14" fmla="*/ 84834 h 910703"/>
              <a:gd name="connsiteX0" fmla="*/ 179115 w 1174158"/>
              <a:gd name="connsiteY0" fmla="*/ 910703 h 910703"/>
              <a:gd name="connsiteX1" fmla="*/ 333019 w 1174158"/>
              <a:gd name="connsiteY1" fmla="*/ 762679 h 910703"/>
              <a:gd name="connsiteX2" fmla="*/ 172101 w 1174158"/>
              <a:gd name="connsiteY2" fmla="*/ 603764 h 910703"/>
              <a:gd name="connsiteX3" fmla="*/ 28403 w 1174158"/>
              <a:gd name="connsiteY3" fmla="*/ 419934 h 910703"/>
              <a:gd name="connsiteX4" fmla="*/ 5608 w 1174158"/>
              <a:gd name="connsiteY4" fmla="*/ 367626 h 910703"/>
              <a:gd name="connsiteX5" fmla="*/ 157409 w 1174158"/>
              <a:gd name="connsiteY5" fmla="*/ 329493 h 910703"/>
              <a:gd name="connsiteX6" fmla="*/ 157918 w 1174158"/>
              <a:gd name="connsiteY6" fmla="*/ 214974 h 910703"/>
              <a:gd name="connsiteX7" fmla="*/ 201465 w 1174158"/>
              <a:gd name="connsiteY7" fmla="*/ 175536 h 910703"/>
              <a:gd name="connsiteX8" fmla="*/ 232339 w 1174158"/>
              <a:gd name="connsiteY8" fmla="*/ 20224 h 910703"/>
              <a:gd name="connsiteX9" fmla="*/ 421651 w 1174158"/>
              <a:gd name="connsiteY9" fmla="*/ 566 h 910703"/>
              <a:gd name="connsiteX10" fmla="*/ 485723 w 1174158"/>
              <a:gd name="connsiteY10" fmla="*/ 23711 h 910703"/>
              <a:gd name="connsiteX11" fmla="*/ 563937 w 1174158"/>
              <a:gd name="connsiteY11" fmla="*/ 1680 h 910703"/>
              <a:gd name="connsiteX12" fmla="*/ 801626 w 1174158"/>
              <a:gd name="connsiteY12" fmla="*/ 78746 h 910703"/>
              <a:gd name="connsiteX13" fmla="*/ 989524 w 1174158"/>
              <a:gd name="connsiteY13" fmla="*/ 48657 h 910703"/>
              <a:gd name="connsiteX14" fmla="*/ 1174158 w 1174158"/>
              <a:gd name="connsiteY14" fmla="*/ 84834 h 910703"/>
              <a:gd name="connsiteX0" fmla="*/ 179115 w 1174158"/>
              <a:gd name="connsiteY0" fmla="*/ 910404 h 910404"/>
              <a:gd name="connsiteX1" fmla="*/ 333019 w 1174158"/>
              <a:gd name="connsiteY1" fmla="*/ 762380 h 910404"/>
              <a:gd name="connsiteX2" fmla="*/ 172101 w 1174158"/>
              <a:gd name="connsiteY2" fmla="*/ 603465 h 910404"/>
              <a:gd name="connsiteX3" fmla="*/ 28403 w 1174158"/>
              <a:gd name="connsiteY3" fmla="*/ 419635 h 910404"/>
              <a:gd name="connsiteX4" fmla="*/ 5608 w 1174158"/>
              <a:gd name="connsiteY4" fmla="*/ 367327 h 910404"/>
              <a:gd name="connsiteX5" fmla="*/ 157409 w 1174158"/>
              <a:gd name="connsiteY5" fmla="*/ 329194 h 910404"/>
              <a:gd name="connsiteX6" fmla="*/ 157918 w 1174158"/>
              <a:gd name="connsiteY6" fmla="*/ 214675 h 910404"/>
              <a:gd name="connsiteX7" fmla="*/ 201465 w 1174158"/>
              <a:gd name="connsiteY7" fmla="*/ 175237 h 910404"/>
              <a:gd name="connsiteX8" fmla="*/ 232339 w 1174158"/>
              <a:gd name="connsiteY8" fmla="*/ 19925 h 910404"/>
              <a:gd name="connsiteX9" fmla="*/ 421651 w 1174158"/>
              <a:gd name="connsiteY9" fmla="*/ 267 h 910404"/>
              <a:gd name="connsiteX10" fmla="*/ 485723 w 1174158"/>
              <a:gd name="connsiteY10" fmla="*/ 23412 h 910404"/>
              <a:gd name="connsiteX11" fmla="*/ 563937 w 1174158"/>
              <a:gd name="connsiteY11" fmla="*/ 1381 h 910404"/>
              <a:gd name="connsiteX12" fmla="*/ 816080 w 1174158"/>
              <a:gd name="connsiteY12" fmla="*/ 72122 h 910404"/>
              <a:gd name="connsiteX13" fmla="*/ 989524 w 1174158"/>
              <a:gd name="connsiteY13" fmla="*/ 48358 h 910404"/>
              <a:gd name="connsiteX14" fmla="*/ 1174158 w 1174158"/>
              <a:gd name="connsiteY14" fmla="*/ 84535 h 910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74158" h="910404" extrusionOk="0">
                <a:moveTo>
                  <a:pt x="179115" y="910404"/>
                </a:moveTo>
                <a:cubicBezTo>
                  <a:pt x="166174" y="841170"/>
                  <a:pt x="334188" y="813536"/>
                  <a:pt x="333019" y="762380"/>
                </a:cubicBezTo>
                <a:cubicBezTo>
                  <a:pt x="331850" y="711224"/>
                  <a:pt x="222870" y="660589"/>
                  <a:pt x="172101" y="603465"/>
                </a:cubicBezTo>
                <a:cubicBezTo>
                  <a:pt x="121332" y="546341"/>
                  <a:pt x="15331" y="428349"/>
                  <a:pt x="28403" y="419635"/>
                </a:cubicBezTo>
                <a:cubicBezTo>
                  <a:pt x="31578" y="410110"/>
                  <a:pt x="-15893" y="382401"/>
                  <a:pt x="5608" y="367327"/>
                </a:cubicBezTo>
                <a:cubicBezTo>
                  <a:pt x="27109" y="352254"/>
                  <a:pt x="136324" y="343251"/>
                  <a:pt x="157409" y="329194"/>
                </a:cubicBezTo>
                <a:cubicBezTo>
                  <a:pt x="181350" y="257370"/>
                  <a:pt x="150575" y="240334"/>
                  <a:pt x="157918" y="214675"/>
                </a:cubicBezTo>
                <a:cubicBezTo>
                  <a:pt x="165261" y="189016"/>
                  <a:pt x="189062" y="207695"/>
                  <a:pt x="201465" y="175237"/>
                </a:cubicBezTo>
                <a:cubicBezTo>
                  <a:pt x="213868" y="142779"/>
                  <a:pt x="188415" y="45923"/>
                  <a:pt x="232339" y="19925"/>
                </a:cubicBezTo>
                <a:cubicBezTo>
                  <a:pt x="270439" y="16750"/>
                  <a:pt x="379420" y="-314"/>
                  <a:pt x="421651" y="267"/>
                </a:cubicBezTo>
                <a:cubicBezTo>
                  <a:pt x="463882" y="848"/>
                  <a:pt x="462009" y="23226"/>
                  <a:pt x="485723" y="23412"/>
                </a:cubicBezTo>
                <a:cubicBezTo>
                  <a:pt x="509437" y="23598"/>
                  <a:pt x="508878" y="-6737"/>
                  <a:pt x="563937" y="1381"/>
                </a:cubicBezTo>
                <a:cubicBezTo>
                  <a:pt x="618996" y="9499"/>
                  <a:pt x="745149" y="64292"/>
                  <a:pt x="816080" y="72122"/>
                </a:cubicBezTo>
                <a:cubicBezTo>
                  <a:pt x="887011" y="79952"/>
                  <a:pt x="929844" y="46289"/>
                  <a:pt x="989524" y="48358"/>
                </a:cubicBezTo>
                <a:cubicBezTo>
                  <a:pt x="1049204" y="50427"/>
                  <a:pt x="1116863" y="86155"/>
                  <a:pt x="1174158" y="84535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270;p7">
            <a:extLst>
              <a:ext uri="{FF2B5EF4-FFF2-40B4-BE49-F238E27FC236}">
                <a16:creationId xmlns:a16="http://schemas.microsoft.com/office/drawing/2014/main" id="{55D922FB-904D-4773-9C59-748417602AF1}"/>
              </a:ext>
            </a:extLst>
          </p:cNvPr>
          <p:cNvSpPr/>
          <p:nvPr/>
        </p:nvSpPr>
        <p:spPr>
          <a:xfrm>
            <a:off x="4558404" y="3640234"/>
            <a:ext cx="1844102" cy="916997"/>
          </a:xfrm>
          <a:custGeom>
            <a:avLst/>
            <a:gdLst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52450 w 1838325"/>
              <a:gd name="connsiteY17" fmla="*/ 752475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28650 w 1838325"/>
              <a:gd name="connsiteY20" fmla="*/ 695325 h 1400175"/>
              <a:gd name="connsiteX21" fmla="*/ 610817 w 1838325"/>
              <a:gd name="connsiteY21" fmla="*/ 657257 h 1400175"/>
              <a:gd name="connsiteX22" fmla="*/ 685800 w 1838325"/>
              <a:gd name="connsiteY22" fmla="*/ 619125 h 1400175"/>
              <a:gd name="connsiteX23" fmla="*/ 695325 w 1838325"/>
              <a:gd name="connsiteY23" fmla="*/ 590550 h 1400175"/>
              <a:gd name="connsiteX24" fmla="*/ 704850 w 1838325"/>
              <a:gd name="connsiteY24" fmla="*/ 542925 h 1400175"/>
              <a:gd name="connsiteX25" fmla="*/ 762000 w 1838325"/>
              <a:gd name="connsiteY25" fmla="*/ 523875 h 1400175"/>
              <a:gd name="connsiteX26" fmla="*/ 771525 w 1838325"/>
              <a:gd name="connsiteY26" fmla="*/ 495300 h 1400175"/>
              <a:gd name="connsiteX27" fmla="*/ 781050 w 1838325"/>
              <a:gd name="connsiteY27" fmla="*/ 428625 h 1400175"/>
              <a:gd name="connsiteX28" fmla="*/ 847725 w 1838325"/>
              <a:gd name="connsiteY28" fmla="*/ 352425 h 1400175"/>
              <a:gd name="connsiteX29" fmla="*/ 904875 w 1838325"/>
              <a:gd name="connsiteY29" fmla="*/ 314325 h 1400175"/>
              <a:gd name="connsiteX30" fmla="*/ 923925 w 1838325"/>
              <a:gd name="connsiteY30" fmla="*/ 285750 h 1400175"/>
              <a:gd name="connsiteX31" fmla="*/ 981075 w 1838325"/>
              <a:gd name="connsiteY31" fmla="*/ 257175 h 1400175"/>
              <a:gd name="connsiteX32" fmla="*/ 1009650 w 1838325"/>
              <a:gd name="connsiteY32" fmla="*/ 238125 h 1400175"/>
              <a:gd name="connsiteX33" fmla="*/ 1095375 w 1838325"/>
              <a:gd name="connsiteY33" fmla="*/ 257175 h 1400175"/>
              <a:gd name="connsiteX34" fmla="*/ 1152525 w 1838325"/>
              <a:gd name="connsiteY34" fmla="*/ 285750 h 1400175"/>
              <a:gd name="connsiteX35" fmla="*/ 1162050 w 1838325"/>
              <a:gd name="connsiteY35" fmla="*/ 257175 h 1400175"/>
              <a:gd name="connsiteX36" fmla="*/ 1190625 w 1838325"/>
              <a:gd name="connsiteY36" fmla="*/ 180975 h 1400175"/>
              <a:gd name="connsiteX37" fmla="*/ 1228725 w 1838325"/>
              <a:gd name="connsiteY37" fmla="*/ 171450 h 1400175"/>
              <a:gd name="connsiteX38" fmla="*/ 1343025 w 1838325"/>
              <a:gd name="connsiteY38" fmla="*/ 152400 h 1400175"/>
              <a:gd name="connsiteX39" fmla="*/ 1457325 w 1838325"/>
              <a:gd name="connsiteY39" fmla="*/ 133350 h 1400175"/>
              <a:gd name="connsiteX40" fmla="*/ 1485900 w 1838325"/>
              <a:gd name="connsiteY40" fmla="*/ 114300 h 1400175"/>
              <a:gd name="connsiteX41" fmla="*/ 1581150 w 1838325"/>
              <a:gd name="connsiteY41" fmla="*/ 142875 h 1400175"/>
              <a:gd name="connsiteX42" fmla="*/ 1609725 w 1838325"/>
              <a:gd name="connsiteY42" fmla="*/ 152400 h 1400175"/>
              <a:gd name="connsiteX43" fmla="*/ 1638300 w 1838325"/>
              <a:gd name="connsiteY43" fmla="*/ 142875 h 1400175"/>
              <a:gd name="connsiteX44" fmla="*/ 1666875 w 1838325"/>
              <a:gd name="connsiteY44" fmla="*/ 123825 h 1400175"/>
              <a:gd name="connsiteX45" fmla="*/ 1724025 w 1838325"/>
              <a:gd name="connsiteY45" fmla="*/ 104775 h 1400175"/>
              <a:gd name="connsiteX46" fmla="*/ 1743075 w 1838325"/>
              <a:gd name="connsiteY46" fmla="*/ 76200 h 1400175"/>
              <a:gd name="connsiteX47" fmla="*/ 1771650 w 1838325"/>
              <a:gd name="connsiteY47" fmla="*/ 66675 h 1400175"/>
              <a:gd name="connsiteX48" fmla="*/ 1828800 w 1838325"/>
              <a:gd name="connsiteY48" fmla="*/ 19050 h 1400175"/>
              <a:gd name="connsiteX49" fmla="*/ 1838325 w 1838325"/>
              <a:gd name="connsiteY49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52450 w 1838325"/>
              <a:gd name="connsiteY17" fmla="*/ 752475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28650 w 1838325"/>
              <a:gd name="connsiteY20" fmla="*/ 695325 h 1400175"/>
              <a:gd name="connsiteX21" fmla="*/ 610817 w 1838325"/>
              <a:gd name="connsiteY21" fmla="*/ 657257 h 1400175"/>
              <a:gd name="connsiteX22" fmla="*/ 685800 w 1838325"/>
              <a:gd name="connsiteY22" fmla="*/ 619125 h 1400175"/>
              <a:gd name="connsiteX23" fmla="*/ 695325 w 1838325"/>
              <a:gd name="connsiteY23" fmla="*/ 590550 h 1400175"/>
              <a:gd name="connsiteX24" fmla="*/ 686611 w 1838325"/>
              <a:gd name="connsiteY24" fmla="*/ 542925 h 1400175"/>
              <a:gd name="connsiteX25" fmla="*/ 762000 w 1838325"/>
              <a:gd name="connsiteY25" fmla="*/ 523875 h 1400175"/>
              <a:gd name="connsiteX26" fmla="*/ 771525 w 1838325"/>
              <a:gd name="connsiteY26" fmla="*/ 495300 h 1400175"/>
              <a:gd name="connsiteX27" fmla="*/ 781050 w 1838325"/>
              <a:gd name="connsiteY27" fmla="*/ 428625 h 1400175"/>
              <a:gd name="connsiteX28" fmla="*/ 847725 w 1838325"/>
              <a:gd name="connsiteY28" fmla="*/ 352425 h 1400175"/>
              <a:gd name="connsiteX29" fmla="*/ 904875 w 1838325"/>
              <a:gd name="connsiteY29" fmla="*/ 314325 h 1400175"/>
              <a:gd name="connsiteX30" fmla="*/ 923925 w 1838325"/>
              <a:gd name="connsiteY30" fmla="*/ 285750 h 1400175"/>
              <a:gd name="connsiteX31" fmla="*/ 981075 w 1838325"/>
              <a:gd name="connsiteY31" fmla="*/ 257175 h 1400175"/>
              <a:gd name="connsiteX32" fmla="*/ 1009650 w 1838325"/>
              <a:gd name="connsiteY32" fmla="*/ 238125 h 1400175"/>
              <a:gd name="connsiteX33" fmla="*/ 1095375 w 1838325"/>
              <a:gd name="connsiteY33" fmla="*/ 257175 h 1400175"/>
              <a:gd name="connsiteX34" fmla="*/ 1152525 w 1838325"/>
              <a:gd name="connsiteY34" fmla="*/ 285750 h 1400175"/>
              <a:gd name="connsiteX35" fmla="*/ 1162050 w 1838325"/>
              <a:gd name="connsiteY35" fmla="*/ 257175 h 1400175"/>
              <a:gd name="connsiteX36" fmla="*/ 1190625 w 1838325"/>
              <a:gd name="connsiteY36" fmla="*/ 180975 h 1400175"/>
              <a:gd name="connsiteX37" fmla="*/ 1228725 w 1838325"/>
              <a:gd name="connsiteY37" fmla="*/ 171450 h 1400175"/>
              <a:gd name="connsiteX38" fmla="*/ 1343025 w 1838325"/>
              <a:gd name="connsiteY38" fmla="*/ 152400 h 1400175"/>
              <a:gd name="connsiteX39" fmla="*/ 1457325 w 1838325"/>
              <a:gd name="connsiteY39" fmla="*/ 133350 h 1400175"/>
              <a:gd name="connsiteX40" fmla="*/ 1485900 w 1838325"/>
              <a:gd name="connsiteY40" fmla="*/ 114300 h 1400175"/>
              <a:gd name="connsiteX41" fmla="*/ 1581150 w 1838325"/>
              <a:gd name="connsiteY41" fmla="*/ 142875 h 1400175"/>
              <a:gd name="connsiteX42" fmla="*/ 1609725 w 1838325"/>
              <a:gd name="connsiteY42" fmla="*/ 152400 h 1400175"/>
              <a:gd name="connsiteX43" fmla="*/ 1638300 w 1838325"/>
              <a:gd name="connsiteY43" fmla="*/ 142875 h 1400175"/>
              <a:gd name="connsiteX44" fmla="*/ 1666875 w 1838325"/>
              <a:gd name="connsiteY44" fmla="*/ 123825 h 1400175"/>
              <a:gd name="connsiteX45" fmla="*/ 1724025 w 1838325"/>
              <a:gd name="connsiteY45" fmla="*/ 104775 h 1400175"/>
              <a:gd name="connsiteX46" fmla="*/ 1743075 w 1838325"/>
              <a:gd name="connsiteY46" fmla="*/ 76200 h 1400175"/>
              <a:gd name="connsiteX47" fmla="*/ 1771650 w 1838325"/>
              <a:gd name="connsiteY47" fmla="*/ 66675 h 1400175"/>
              <a:gd name="connsiteX48" fmla="*/ 1828800 w 1838325"/>
              <a:gd name="connsiteY48" fmla="*/ 19050 h 1400175"/>
              <a:gd name="connsiteX49" fmla="*/ 1838325 w 1838325"/>
              <a:gd name="connsiteY49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52450 w 1838325"/>
              <a:gd name="connsiteY17" fmla="*/ 752475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28650 w 1838325"/>
              <a:gd name="connsiteY20" fmla="*/ 695325 h 1400175"/>
              <a:gd name="connsiteX21" fmla="*/ 610817 w 1838325"/>
              <a:gd name="connsiteY21" fmla="*/ 657257 h 1400175"/>
              <a:gd name="connsiteX22" fmla="*/ 685800 w 1838325"/>
              <a:gd name="connsiteY22" fmla="*/ 619125 h 1400175"/>
              <a:gd name="connsiteX23" fmla="*/ 695325 w 1838325"/>
              <a:gd name="connsiteY23" fmla="*/ 590550 h 1400175"/>
              <a:gd name="connsiteX24" fmla="*/ 686611 w 1838325"/>
              <a:gd name="connsiteY24" fmla="*/ 542925 h 1400175"/>
              <a:gd name="connsiteX25" fmla="*/ 762000 w 1838325"/>
              <a:gd name="connsiteY25" fmla="*/ 523875 h 1400175"/>
              <a:gd name="connsiteX26" fmla="*/ 753286 w 1838325"/>
              <a:gd name="connsiteY26" fmla="*/ 476312 h 1400175"/>
              <a:gd name="connsiteX27" fmla="*/ 781050 w 1838325"/>
              <a:gd name="connsiteY27" fmla="*/ 428625 h 1400175"/>
              <a:gd name="connsiteX28" fmla="*/ 847725 w 1838325"/>
              <a:gd name="connsiteY28" fmla="*/ 352425 h 1400175"/>
              <a:gd name="connsiteX29" fmla="*/ 904875 w 1838325"/>
              <a:gd name="connsiteY29" fmla="*/ 314325 h 1400175"/>
              <a:gd name="connsiteX30" fmla="*/ 923925 w 1838325"/>
              <a:gd name="connsiteY30" fmla="*/ 285750 h 1400175"/>
              <a:gd name="connsiteX31" fmla="*/ 981075 w 1838325"/>
              <a:gd name="connsiteY31" fmla="*/ 257175 h 1400175"/>
              <a:gd name="connsiteX32" fmla="*/ 1009650 w 1838325"/>
              <a:gd name="connsiteY32" fmla="*/ 238125 h 1400175"/>
              <a:gd name="connsiteX33" fmla="*/ 1095375 w 1838325"/>
              <a:gd name="connsiteY33" fmla="*/ 257175 h 1400175"/>
              <a:gd name="connsiteX34" fmla="*/ 1152525 w 1838325"/>
              <a:gd name="connsiteY34" fmla="*/ 285750 h 1400175"/>
              <a:gd name="connsiteX35" fmla="*/ 1162050 w 1838325"/>
              <a:gd name="connsiteY35" fmla="*/ 257175 h 1400175"/>
              <a:gd name="connsiteX36" fmla="*/ 1190625 w 1838325"/>
              <a:gd name="connsiteY36" fmla="*/ 180975 h 1400175"/>
              <a:gd name="connsiteX37" fmla="*/ 1228725 w 1838325"/>
              <a:gd name="connsiteY37" fmla="*/ 171450 h 1400175"/>
              <a:gd name="connsiteX38" fmla="*/ 1343025 w 1838325"/>
              <a:gd name="connsiteY38" fmla="*/ 152400 h 1400175"/>
              <a:gd name="connsiteX39" fmla="*/ 1457325 w 1838325"/>
              <a:gd name="connsiteY39" fmla="*/ 133350 h 1400175"/>
              <a:gd name="connsiteX40" fmla="*/ 1485900 w 1838325"/>
              <a:gd name="connsiteY40" fmla="*/ 114300 h 1400175"/>
              <a:gd name="connsiteX41" fmla="*/ 1581150 w 1838325"/>
              <a:gd name="connsiteY41" fmla="*/ 142875 h 1400175"/>
              <a:gd name="connsiteX42" fmla="*/ 1609725 w 1838325"/>
              <a:gd name="connsiteY42" fmla="*/ 152400 h 1400175"/>
              <a:gd name="connsiteX43" fmla="*/ 1638300 w 1838325"/>
              <a:gd name="connsiteY43" fmla="*/ 142875 h 1400175"/>
              <a:gd name="connsiteX44" fmla="*/ 1666875 w 1838325"/>
              <a:gd name="connsiteY44" fmla="*/ 123825 h 1400175"/>
              <a:gd name="connsiteX45" fmla="*/ 1724025 w 1838325"/>
              <a:gd name="connsiteY45" fmla="*/ 104775 h 1400175"/>
              <a:gd name="connsiteX46" fmla="*/ 1743075 w 1838325"/>
              <a:gd name="connsiteY46" fmla="*/ 76200 h 1400175"/>
              <a:gd name="connsiteX47" fmla="*/ 1771650 w 1838325"/>
              <a:gd name="connsiteY47" fmla="*/ 66675 h 1400175"/>
              <a:gd name="connsiteX48" fmla="*/ 1828800 w 1838325"/>
              <a:gd name="connsiteY48" fmla="*/ 19050 h 1400175"/>
              <a:gd name="connsiteX49" fmla="*/ 1838325 w 1838325"/>
              <a:gd name="connsiteY49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52450 w 1838325"/>
              <a:gd name="connsiteY17" fmla="*/ 752475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62000 w 1838325"/>
              <a:gd name="connsiteY24" fmla="*/ 523875 h 1400175"/>
              <a:gd name="connsiteX25" fmla="*/ 753286 w 1838325"/>
              <a:gd name="connsiteY25" fmla="*/ 476312 h 1400175"/>
              <a:gd name="connsiteX26" fmla="*/ 781050 w 1838325"/>
              <a:gd name="connsiteY26" fmla="*/ 428625 h 1400175"/>
              <a:gd name="connsiteX27" fmla="*/ 847725 w 1838325"/>
              <a:gd name="connsiteY27" fmla="*/ 352425 h 1400175"/>
              <a:gd name="connsiteX28" fmla="*/ 904875 w 1838325"/>
              <a:gd name="connsiteY28" fmla="*/ 314325 h 1400175"/>
              <a:gd name="connsiteX29" fmla="*/ 923925 w 1838325"/>
              <a:gd name="connsiteY29" fmla="*/ 285750 h 1400175"/>
              <a:gd name="connsiteX30" fmla="*/ 981075 w 1838325"/>
              <a:gd name="connsiteY30" fmla="*/ 257175 h 1400175"/>
              <a:gd name="connsiteX31" fmla="*/ 1009650 w 1838325"/>
              <a:gd name="connsiteY31" fmla="*/ 238125 h 1400175"/>
              <a:gd name="connsiteX32" fmla="*/ 1095375 w 1838325"/>
              <a:gd name="connsiteY32" fmla="*/ 257175 h 1400175"/>
              <a:gd name="connsiteX33" fmla="*/ 1152525 w 1838325"/>
              <a:gd name="connsiteY33" fmla="*/ 285750 h 1400175"/>
              <a:gd name="connsiteX34" fmla="*/ 1162050 w 1838325"/>
              <a:gd name="connsiteY34" fmla="*/ 257175 h 1400175"/>
              <a:gd name="connsiteX35" fmla="*/ 1190625 w 1838325"/>
              <a:gd name="connsiteY35" fmla="*/ 180975 h 1400175"/>
              <a:gd name="connsiteX36" fmla="*/ 1228725 w 1838325"/>
              <a:gd name="connsiteY36" fmla="*/ 171450 h 1400175"/>
              <a:gd name="connsiteX37" fmla="*/ 1343025 w 1838325"/>
              <a:gd name="connsiteY37" fmla="*/ 152400 h 1400175"/>
              <a:gd name="connsiteX38" fmla="*/ 1457325 w 1838325"/>
              <a:gd name="connsiteY38" fmla="*/ 133350 h 1400175"/>
              <a:gd name="connsiteX39" fmla="*/ 1485900 w 1838325"/>
              <a:gd name="connsiteY39" fmla="*/ 114300 h 1400175"/>
              <a:gd name="connsiteX40" fmla="*/ 1581150 w 1838325"/>
              <a:gd name="connsiteY40" fmla="*/ 142875 h 1400175"/>
              <a:gd name="connsiteX41" fmla="*/ 1609725 w 1838325"/>
              <a:gd name="connsiteY41" fmla="*/ 152400 h 1400175"/>
              <a:gd name="connsiteX42" fmla="*/ 1638300 w 1838325"/>
              <a:gd name="connsiteY42" fmla="*/ 142875 h 1400175"/>
              <a:gd name="connsiteX43" fmla="*/ 1666875 w 1838325"/>
              <a:gd name="connsiteY43" fmla="*/ 123825 h 1400175"/>
              <a:gd name="connsiteX44" fmla="*/ 1724025 w 1838325"/>
              <a:gd name="connsiteY44" fmla="*/ 104775 h 1400175"/>
              <a:gd name="connsiteX45" fmla="*/ 1743075 w 1838325"/>
              <a:gd name="connsiteY45" fmla="*/ 76200 h 1400175"/>
              <a:gd name="connsiteX46" fmla="*/ 1771650 w 1838325"/>
              <a:gd name="connsiteY46" fmla="*/ 66675 h 1400175"/>
              <a:gd name="connsiteX47" fmla="*/ 1828800 w 1838325"/>
              <a:gd name="connsiteY47" fmla="*/ 19050 h 1400175"/>
              <a:gd name="connsiteX48" fmla="*/ 1838325 w 1838325"/>
              <a:gd name="connsiteY48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62000 w 1838325"/>
              <a:gd name="connsiteY24" fmla="*/ 523875 h 1400175"/>
              <a:gd name="connsiteX25" fmla="*/ 753286 w 1838325"/>
              <a:gd name="connsiteY25" fmla="*/ 476312 h 1400175"/>
              <a:gd name="connsiteX26" fmla="*/ 781050 w 1838325"/>
              <a:gd name="connsiteY26" fmla="*/ 428625 h 1400175"/>
              <a:gd name="connsiteX27" fmla="*/ 847725 w 1838325"/>
              <a:gd name="connsiteY27" fmla="*/ 352425 h 1400175"/>
              <a:gd name="connsiteX28" fmla="*/ 904875 w 1838325"/>
              <a:gd name="connsiteY28" fmla="*/ 314325 h 1400175"/>
              <a:gd name="connsiteX29" fmla="*/ 923925 w 1838325"/>
              <a:gd name="connsiteY29" fmla="*/ 285750 h 1400175"/>
              <a:gd name="connsiteX30" fmla="*/ 981075 w 1838325"/>
              <a:gd name="connsiteY30" fmla="*/ 257175 h 1400175"/>
              <a:gd name="connsiteX31" fmla="*/ 1009650 w 1838325"/>
              <a:gd name="connsiteY31" fmla="*/ 238125 h 1400175"/>
              <a:gd name="connsiteX32" fmla="*/ 1095375 w 1838325"/>
              <a:gd name="connsiteY32" fmla="*/ 257175 h 1400175"/>
              <a:gd name="connsiteX33" fmla="*/ 1152525 w 1838325"/>
              <a:gd name="connsiteY33" fmla="*/ 285750 h 1400175"/>
              <a:gd name="connsiteX34" fmla="*/ 1162050 w 1838325"/>
              <a:gd name="connsiteY34" fmla="*/ 257175 h 1400175"/>
              <a:gd name="connsiteX35" fmla="*/ 1190625 w 1838325"/>
              <a:gd name="connsiteY35" fmla="*/ 180975 h 1400175"/>
              <a:gd name="connsiteX36" fmla="*/ 1228725 w 1838325"/>
              <a:gd name="connsiteY36" fmla="*/ 171450 h 1400175"/>
              <a:gd name="connsiteX37" fmla="*/ 1343025 w 1838325"/>
              <a:gd name="connsiteY37" fmla="*/ 152400 h 1400175"/>
              <a:gd name="connsiteX38" fmla="*/ 1457325 w 1838325"/>
              <a:gd name="connsiteY38" fmla="*/ 133350 h 1400175"/>
              <a:gd name="connsiteX39" fmla="*/ 1485900 w 1838325"/>
              <a:gd name="connsiteY39" fmla="*/ 114300 h 1400175"/>
              <a:gd name="connsiteX40" fmla="*/ 1581150 w 1838325"/>
              <a:gd name="connsiteY40" fmla="*/ 142875 h 1400175"/>
              <a:gd name="connsiteX41" fmla="*/ 1609725 w 1838325"/>
              <a:gd name="connsiteY41" fmla="*/ 152400 h 1400175"/>
              <a:gd name="connsiteX42" fmla="*/ 1638300 w 1838325"/>
              <a:gd name="connsiteY42" fmla="*/ 142875 h 1400175"/>
              <a:gd name="connsiteX43" fmla="*/ 1666875 w 1838325"/>
              <a:gd name="connsiteY43" fmla="*/ 123825 h 1400175"/>
              <a:gd name="connsiteX44" fmla="*/ 1724025 w 1838325"/>
              <a:gd name="connsiteY44" fmla="*/ 104775 h 1400175"/>
              <a:gd name="connsiteX45" fmla="*/ 1743075 w 1838325"/>
              <a:gd name="connsiteY45" fmla="*/ 76200 h 1400175"/>
              <a:gd name="connsiteX46" fmla="*/ 1771650 w 1838325"/>
              <a:gd name="connsiteY46" fmla="*/ 66675 h 1400175"/>
              <a:gd name="connsiteX47" fmla="*/ 1828800 w 1838325"/>
              <a:gd name="connsiteY47" fmla="*/ 19050 h 1400175"/>
              <a:gd name="connsiteX48" fmla="*/ 1838325 w 1838325"/>
              <a:gd name="connsiteY48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53286 w 1838325"/>
              <a:gd name="connsiteY24" fmla="*/ 476312 h 1400175"/>
              <a:gd name="connsiteX25" fmla="*/ 781050 w 1838325"/>
              <a:gd name="connsiteY25" fmla="*/ 428625 h 1400175"/>
              <a:gd name="connsiteX26" fmla="*/ 847725 w 1838325"/>
              <a:gd name="connsiteY26" fmla="*/ 352425 h 1400175"/>
              <a:gd name="connsiteX27" fmla="*/ 904875 w 1838325"/>
              <a:gd name="connsiteY27" fmla="*/ 314325 h 1400175"/>
              <a:gd name="connsiteX28" fmla="*/ 923925 w 1838325"/>
              <a:gd name="connsiteY28" fmla="*/ 285750 h 1400175"/>
              <a:gd name="connsiteX29" fmla="*/ 981075 w 1838325"/>
              <a:gd name="connsiteY29" fmla="*/ 257175 h 1400175"/>
              <a:gd name="connsiteX30" fmla="*/ 1009650 w 1838325"/>
              <a:gd name="connsiteY30" fmla="*/ 238125 h 1400175"/>
              <a:gd name="connsiteX31" fmla="*/ 1095375 w 1838325"/>
              <a:gd name="connsiteY31" fmla="*/ 257175 h 1400175"/>
              <a:gd name="connsiteX32" fmla="*/ 1152525 w 1838325"/>
              <a:gd name="connsiteY32" fmla="*/ 285750 h 1400175"/>
              <a:gd name="connsiteX33" fmla="*/ 1162050 w 1838325"/>
              <a:gd name="connsiteY33" fmla="*/ 257175 h 1400175"/>
              <a:gd name="connsiteX34" fmla="*/ 1190625 w 1838325"/>
              <a:gd name="connsiteY34" fmla="*/ 180975 h 1400175"/>
              <a:gd name="connsiteX35" fmla="*/ 1228725 w 1838325"/>
              <a:gd name="connsiteY35" fmla="*/ 171450 h 1400175"/>
              <a:gd name="connsiteX36" fmla="*/ 1343025 w 1838325"/>
              <a:gd name="connsiteY36" fmla="*/ 152400 h 1400175"/>
              <a:gd name="connsiteX37" fmla="*/ 1457325 w 1838325"/>
              <a:gd name="connsiteY37" fmla="*/ 133350 h 1400175"/>
              <a:gd name="connsiteX38" fmla="*/ 1485900 w 1838325"/>
              <a:gd name="connsiteY38" fmla="*/ 114300 h 1400175"/>
              <a:gd name="connsiteX39" fmla="*/ 1581150 w 1838325"/>
              <a:gd name="connsiteY39" fmla="*/ 142875 h 1400175"/>
              <a:gd name="connsiteX40" fmla="*/ 1609725 w 1838325"/>
              <a:gd name="connsiteY40" fmla="*/ 152400 h 1400175"/>
              <a:gd name="connsiteX41" fmla="*/ 1638300 w 1838325"/>
              <a:gd name="connsiteY41" fmla="*/ 142875 h 1400175"/>
              <a:gd name="connsiteX42" fmla="*/ 1666875 w 1838325"/>
              <a:gd name="connsiteY42" fmla="*/ 123825 h 1400175"/>
              <a:gd name="connsiteX43" fmla="*/ 1724025 w 1838325"/>
              <a:gd name="connsiteY43" fmla="*/ 104775 h 1400175"/>
              <a:gd name="connsiteX44" fmla="*/ 1743075 w 1838325"/>
              <a:gd name="connsiteY44" fmla="*/ 76200 h 1400175"/>
              <a:gd name="connsiteX45" fmla="*/ 1771650 w 1838325"/>
              <a:gd name="connsiteY45" fmla="*/ 66675 h 1400175"/>
              <a:gd name="connsiteX46" fmla="*/ 1828800 w 1838325"/>
              <a:gd name="connsiteY46" fmla="*/ 19050 h 1400175"/>
              <a:gd name="connsiteX47" fmla="*/ 1838325 w 1838325"/>
              <a:gd name="connsiteY47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53286 w 1838325"/>
              <a:gd name="connsiteY24" fmla="*/ 476312 h 1400175"/>
              <a:gd name="connsiteX25" fmla="*/ 781050 w 1838325"/>
              <a:gd name="connsiteY25" fmla="*/ 428625 h 1400175"/>
              <a:gd name="connsiteX26" fmla="*/ 847725 w 1838325"/>
              <a:gd name="connsiteY26" fmla="*/ 352425 h 1400175"/>
              <a:gd name="connsiteX27" fmla="*/ 904875 w 1838325"/>
              <a:gd name="connsiteY27" fmla="*/ 314325 h 1400175"/>
              <a:gd name="connsiteX28" fmla="*/ 923925 w 1838325"/>
              <a:gd name="connsiteY28" fmla="*/ 285750 h 1400175"/>
              <a:gd name="connsiteX29" fmla="*/ 981075 w 1838325"/>
              <a:gd name="connsiteY29" fmla="*/ 257175 h 1400175"/>
              <a:gd name="connsiteX30" fmla="*/ 1037007 w 1838325"/>
              <a:gd name="connsiteY30" fmla="*/ 280847 h 1400175"/>
              <a:gd name="connsiteX31" fmla="*/ 1095375 w 1838325"/>
              <a:gd name="connsiteY31" fmla="*/ 257175 h 1400175"/>
              <a:gd name="connsiteX32" fmla="*/ 1152525 w 1838325"/>
              <a:gd name="connsiteY32" fmla="*/ 285750 h 1400175"/>
              <a:gd name="connsiteX33" fmla="*/ 1162050 w 1838325"/>
              <a:gd name="connsiteY33" fmla="*/ 257175 h 1400175"/>
              <a:gd name="connsiteX34" fmla="*/ 1190625 w 1838325"/>
              <a:gd name="connsiteY34" fmla="*/ 180975 h 1400175"/>
              <a:gd name="connsiteX35" fmla="*/ 1228725 w 1838325"/>
              <a:gd name="connsiteY35" fmla="*/ 171450 h 1400175"/>
              <a:gd name="connsiteX36" fmla="*/ 1343025 w 1838325"/>
              <a:gd name="connsiteY36" fmla="*/ 152400 h 1400175"/>
              <a:gd name="connsiteX37" fmla="*/ 1457325 w 1838325"/>
              <a:gd name="connsiteY37" fmla="*/ 133350 h 1400175"/>
              <a:gd name="connsiteX38" fmla="*/ 1485900 w 1838325"/>
              <a:gd name="connsiteY38" fmla="*/ 114300 h 1400175"/>
              <a:gd name="connsiteX39" fmla="*/ 1581150 w 1838325"/>
              <a:gd name="connsiteY39" fmla="*/ 142875 h 1400175"/>
              <a:gd name="connsiteX40" fmla="*/ 1609725 w 1838325"/>
              <a:gd name="connsiteY40" fmla="*/ 152400 h 1400175"/>
              <a:gd name="connsiteX41" fmla="*/ 1638300 w 1838325"/>
              <a:gd name="connsiteY41" fmla="*/ 142875 h 1400175"/>
              <a:gd name="connsiteX42" fmla="*/ 1666875 w 1838325"/>
              <a:gd name="connsiteY42" fmla="*/ 123825 h 1400175"/>
              <a:gd name="connsiteX43" fmla="*/ 1724025 w 1838325"/>
              <a:gd name="connsiteY43" fmla="*/ 104775 h 1400175"/>
              <a:gd name="connsiteX44" fmla="*/ 1743075 w 1838325"/>
              <a:gd name="connsiteY44" fmla="*/ 76200 h 1400175"/>
              <a:gd name="connsiteX45" fmla="*/ 1771650 w 1838325"/>
              <a:gd name="connsiteY45" fmla="*/ 66675 h 1400175"/>
              <a:gd name="connsiteX46" fmla="*/ 1828800 w 1838325"/>
              <a:gd name="connsiteY46" fmla="*/ 19050 h 1400175"/>
              <a:gd name="connsiteX47" fmla="*/ 1838325 w 1838325"/>
              <a:gd name="connsiteY47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53286 w 1838325"/>
              <a:gd name="connsiteY24" fmla="*/ 476312 h 1400175"/>
              <a:gd name="connsiteX25" fmla="*/ 781050 w 1838325"/>
              <a:gd name="connsiteY25" fmla="*/ 428625 h 1400175"/>
              <a:gd name="connsiteX26" fmla="*/ 847725 w 1838325"/>
              <a:gd name="connsiteY26" fmla="*/ 352425 h 1400175"/>
              <a:gd name="connsiteX27" fmla="*/ 904875 w 1838325"/>
              <a:gd name="connsiteY27" fmla="*/ 314325 h 1400175"/>
              <a:gd name="connsiteX28" fmla="*/ 923925 w 1838325"/>
              <a:gd name="connsiteY28" fmla="*/ 285750 h 1400175"/>
              <a:gd name="connsiteX29" fmla="*/ 981075 w 1838325"/>
              <a:gd name="connsiteY29" fmla="*/ 257175 h 1400175"/>
              <a:gd name="connsiteX30" fmla="*/ 1037007 w 1838325"/>
              <a:gd name="connsiteY30" fmla="*/ 280847 h 1400175"/>
              <a:gd name="connsiteX31" fmla="*/ 1095375 w 1838325"/>
              <a:gd name="connsiteY31" fmla="*/ 257175 h 1400175"/>
              <a:gd name="connsiteX32" fmla="*/ 1152525 w 1838325"/>
              <a:gd name="connsiteY32" fmla="*/ 285750 h 1400175"/>
              <a:gd name="connsiteX33" fmla="*/ 1162050 w 1838325"/>
              <a:gd name="connsiteY33" fmla="*/ 257175 h 1400175"/>
              <a:gd name="connsiteX34" fmla="*/ 1190625 w 1838325"/>
              <a:gd name="connsiteY34" fmla="*/ 180975 h 1400175"/>
              <a:gd name="connsiteX35" fmla="*/ 1228725 w 1838325"/>
              <a:gd name="connsiteY35" fmla="*/ 171450 h 1400175"/>
              <a:gd name="connsiteX36" fmla="*/ 1343025 w 1838325"/>
              <a:gd name="connsiteY36" fmla="*/ 152400 h 1400175"/>
              <a:gd name="connsiteX37" fmla="*/ 1457325 w 1838325"/>
              <a:gd name="connsiteY37" fmla="*/ 133350 h 1400175"/>
              <a:gd name="connsiteX38" fmla="*/ 1485900 w 1838325"/>
              <a:gd name="connsiteY38" fmla="*/ 114300 h 1400175"/>
              <a:gd name="connsiteX39" fmla="*/ 1581150 w 1838325"/>
              <a:gd name="connsiteY39" fmla="*/ 142875 h 1400175"/>
              <a:gd name="connsiteX40" fmla="*/ 1609725 w 1838325"/>
              <a:gd name="connsiteY40" fmla="*/ 152400 h 1400175"/>
              <a:gd name="connsiteX41" fmla="*/ 1638300 w 1838325"/>
              <a:gd name="connsiteY41" fmla="*/ 142875 h 1400175"/>
              <a:gd name="connsiteX42" fmla="*/ 1666875 w 1838325"/>
              <a:gd name="connsiteY42" fmla="*/ 123825 h 1400175"/>
              <a:gd name="connsiteX43" fmla="*/ 1743075 w 1838325"/>
              <a:gd name="connsiteY43" fmla="*/ 76200 h 1400175"/>
              <a:gd name="connsiteX44" fmla="*/ 1771650 w 1838325"/>
              <a:gd name="connsiteY44" fmla="*/ 66675 h 1400175"/>
              <a:gd name="connsiteX45" fmla="*/ 1828800 w 1838325"/>
              <a:gd name="connsiteY45" fmla="*/ 19050 h 1400175"/>
              <a:gd name="connsiteX46" fmla="*/ 1838325 w 1838325"/>
              <a:gd name="connsiteY46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53286 w 1838325"/>
              <a:gd name="connsiteY24" fmla="*/ 476312 h 1400175"/>
              <a:gd name="connsiteX25" fmla="*/ 781050 w 1838325"/>
              <a:gd name="connsiteY25" fmla="*/ 428625 h 1400175"/>
              <a:gd name="connsiteX26" fmla="*/ 847725 w 1838325"/>
              <a:gd name="connsiteY26" fmla="*/ 352425 h 1400175"/>
              <a:gd name="connsiteX27" fmla="*/ 904875 w 1838325"/>
              <a:gd name="connsiteY27" fmla="*/ 314325 h 1400175"/>
              <a:gd name="connsiteX28" fmla="*/ 923925 w 1838325"/>
              <a:gd name="connsiteY28" fmla="*/ 285750 h 1400175"/>
              <a:gd name="connsiteX29" fmla="*/ 981075 w 1838325"/>
              <a:gd name="connsiteY29" fmla="*/ 257175 h 1400175"/>
              <a:gd name="connsiteX30" fmla="*/ 1037007 w 1838325"/>
              <a:gd name="connsiteY30" fmla="*/ 280847 h 1400175"/>
              <a:gd name="connsiteX31" fmla="*/ 1095375 w 1838325"/>
              <a:gd name="connsiteY31" fmla="*/ 257175 h 1400175"/>
              <a:gd name="connsiteX32" fmla="*/ 1152525 w 1838325"/>
              <a:gd name="connsiteY32" fmla="*/ 285750 h 1400175"/>
              <a:gd name="connsiteX33" fmla="*/ 1162050 w 1838325"/>
              <a:gd name="connsiteY33" fmla="*/ 257175 h 1400175"/>
              <a:gd name="connsiteX34" fmla="*/ 1190625 w 1838325"/>
              <a:gd name="connsiteY34" fmla="*/ 180975 h 1400175"/>
              <a:gd name="connsiteX35" fmla="*/ 1228725 w 1838325"/>
              <a:gd name="connsiteY35" fmla="*/ 171450 h 1400175"/>
              <a:gd name="connsiteX36" fmla="*/ 1343025 w 1838325"/>
              <a:gd name="connsiteY36" fmla="*/ 152400 h 1400175"/>
              <a:gd name="connsiteX37" fmla="*/ 1457325 w 1838325"/>
              <a:gd name="connsiteY37" fmla="*/ 133350 h 1400175"/>
              <a:gd name="connsiteX38" fmla="*/ 1485900 w 1838325"/>
              <a:gd name="connsiteY38" fmla="*/ 114300 h 1400175"/>
              <a:gd name="connsiteX39" fmla="*/ 1581150 w 1838325"/>
              <a:gd name="connsiteY39" fmla="*/ 142875 h 1400175"/>
              <a:gd name="connsiteX40" fmla="*/ 1609725 w 1838325"/>
              <a:gd name="connsiteY40" fmla="*/ 152400 h 1400175"/>
              <a:gd name="connsiteX41" fmla="*/ 1638300 w 1838325"/>
              <a:gd name="connsiteY41" fmla="*/ 142875 h 1400175"/>
              <a:gd name="connsiteX42" fmla="*/ 1743075 w 1838325"/>
              <a:gd name="connsiteY42" fmla="*/ 76200 h 1400175"/>
              <a:gd name="connsiteX43" fmla="*/ 1771650 w 1838325"/>
              <a:gd name="connsiteY43" fmla="*/ 66675 h 1400175"/>
              <a:gd name="connsiteX44" fmla="*/ 1828800 w 1838325"/>
              <a:gd name="connsiteY44" fmla="*/ 19050 h 1400175"/>
              <a:gd name="connsiteX45" fmla="*/ 1838325 w 1838325"/>
              <a:gd name="connsiteY45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53286 w 1838325"/>
              <a:gd name="connsiteY24" fmla="*/ 476312 h 1400175"/>
              <a:gd name="connsiteX25" fmla="*/ 781050 w 1838325"/>
              <a:gd name="connsiteY25" fmla="*/ 428625 h 1400175"/>
              <a:gd name="connsiteX26" fmla="*/ 847725 w 1838325"/>
              <a:gd name="connsiteY26" fmla="*/ 352425 h 1400175"/>
              <a:gd name="connsiteX27" fmla="*/ 904875 w 1838325"/>
              <a:gd name="connsiteY27" fmla="*/ 314325 h 1400175"/>
              <a:gd name="connsiteX28" fmla="*/ 923925 w 1838325"/>
              <a:gd name="connsiteY28" fmla="*/ 285750 h 1400175"/>
              <a:gd name="connsiteX29" fmla="*/ 981075 w 1838325"/>
              <a:gd name="connsiteY29" fmla="*/ 257175 h 1400175"/>
              <a:gd name="connsiteX30" fmla="*/ 1037007 w 1838325"/>
              <a:gd name="connsiteY30" fmla="*/ 280847 h 1400175"/>
              <a:gd name="connsiteX31" fmla="*/ 1095375 w 1838325"/>
              <a:gd name="connsiteY31" fmla="*/ 257175 h 1400175"/>
              <a:gd name="connsiteX32" fmla="*/ 1152525 w 1838325"/>
              <a:gd name="connsiteY32" fmla="*/ 285750 h 1400175"/>
              <a:gd name="connsiteX33" fmla="*/ 1162050 w 1838325"/>
              <a:gd name="connsiteY33" fmla="*/ 257175 h 1400175"/>
              <a:gd name="connsiteX34" fmla="*/ 1190625 w 1838325"/>
              <a:gd name="connsiteY34" fmla="*/ 180975 h 1400175"/>
              <a:gd name="connsiteX35" fmla="*/ 1228725 w 1838325"/>
              <a:gd name="connsiteY35" fmla="*/ 171450 h 1400175"/>
              <a:gd name="connsiteX36" fmla="*/ 1343025 w 1838325"/>
              <a:gd name="connsiteY36" fmla="*/ 152400 h 1400175"/>
              <a:gd name="connsiteX37" fmla="*/ 1457325 w 1838325"/>
              <a:gd name="connsiteY37" fmla="*/ 133350 h 1400175"/>
              <a:gd name="connsiteX38" fmla="*/ 1485900 w 1838325"/>
              <a:gd name="connsiteY38" fmla="*/ 114300 h 1400175"/>
              <a:gd name="connsiteX39" fmla="*/ 1581150 w 1838325"/>
              <a:gd name="connsiteY39" fmla="*/ 142875 h 1400175"/>
              <a:gd name="connsiteX40" fmla="*/ 1609725 w 1838325"/>
              <a:gd name="connsiteY40" fmla="*/ 152400 h 1400175"/>
              <a:gd name="connsiteX41" fmla="*/ 1638300 w 1838325"/>
              <a:gd name="connsiteY41" fmla="*/ 142875 h 1400175"/>
              <a:gd name="connsiteX42" fmla="*/ 1743075 w 1838325"/>
              <a:gd name="connsiteY42" fmla="*/ 76200 h 1400175"/>
              <a:gd name="connsiteX43" fmla="*/ 1776210 w 1838325"/>
              <a:gd name="connsiteY43" fmla="*/ 52435 h 1400175"/>
              <a:gd name="connsiteX44" fmla="*/ 1828800 w 1838325"/>
              <a:gd name="connsiteY44" fmla="*/ 19050 h 1400175"/>
              <a:gd name="connsiteX45" fmla="*/ 1838325 w 1838325"/>
              <a:gd name="connsiteY45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53286 w 1838325"/>
              <a:gd name="connsiteY24" fmla="*/ 476312 h 1400175"/>
              <a:gd name="connsiteX25" fmla="*/ 781050 w 1838325"/>
              <a:gd name="connsiteY25" fmla="*/ 428625 h 1400175"/>
              <a:gd name="connsiteX26" fmla="*/ 847725 w 1838325"/>
              <a:gd name="connsiteY26" fmla="*/ 352425 h 1400175"/>
              <a:gd name="connsiteX27" fmla="*/ 904875 w 1838325"/>
              <a:gd name="connsiteY27" fmla="*/ 314325 h 1400175"/>
              <a:gd name="connsiteX28" fmla="*/ 923925 w 1838325"/>
              <a:gd name="connsiteY28" fmla="*/ 285750 h 1400175"/>
              <a:gd name="connsiteX29" fmla="*/ 981075 w 1838325"/>
              <a:gd name="connsiteY29" fmla="*/ 257175 h 1400175"/>
              <a:gd name="connsiteX30" fmla="*/ 1037007 w 1838325"/>
              <a:gd name="connsiteY30" fmla="*/ 280847 h 1400175"/>
              <a:gd name="connsiteX31" fmla="*/ 1095375 w 1838325"/>
              <a:gd name="connsiteY31" fmla="*/ 257175 h 1400175"/>
              <a:gd name="connsiteX32" fmla="*/ 1152525 w 1838325"/>
              <a:gd name="connsiteY32" fmla="*/ 285750 h 1400175"/>
              <a:gd name="connsiteX33" fmla="*/ 1162050 w 1838325"/>
              <a:gd name="connsiteY33" fmla="*/ 257175 h 1400175"/>
              <a:gd name="connsiteX34" fmla="*/ 1190625 w 1838325"/>
              <a:gd name="connsiteY34" fmla="*/ 180975 h 1400175"/>
              <a:gd name="connsiteX35" fmla="*/ 1228725 w 1838325"/>
              <a:gd name="connsiteY35" fmla="*/ 171450 h 1400175"/>
              <a:gd name="connsiteX36" fmla="*/ 1343025 w 1838325"/>
              <a:gd name="connsiteY36" fmla="*/ 152400 h 1400175"/>
              <a:gd name="connsiteX37" fmla="*/ 1457325 w 1838325"/>
              <a:gd name="connsiteY37" fmla="*/ 133350 h 1400175"/>
              <a:gd name="connsiteX38" fmla="*/ 1485900 w 1838325"/>
              <a:gd name="connsiteY38" fmla="*/ 114300 h 1400175"/>
              <a:gd name="connsiteX39" fmla="*/ 1581150 w 1838325"/>
              <a:gd name="connsiteY39" fmla="*/ 142875 h 1400175"/>
              <a:gd name="connsiteX40" fmla="*/ 1609725 w 1838325"/>
              <a:gd name="connsiteY40" fmla="*/ 152400 h 1400175"/>
              <a:gd name="connsiteX41" fmla="*/ 1638300 w 1838325"/>
              <a:gd name="connsiteY41" fmla="*/ 142875 h 1400175"/>
              <a:gd name="connsiteX42" fmla="*/ 1720277 w 1838325"/>
              <a:gd name="connsiteY42" fmla="*/ 71454 h 1400175"/>
              <a:gd name="connsiteX43" fmla="*/ 1776210 w 1838325"/>
              <a:gd name="connsiteY43" fmla="*/ 52435 h 1400175"/>
              <a:gd name="connsiteX44" fmla="*/ 1828800 w 1838325"/>
              <a:gd name="connsiteY44" fmla="*/ 19050 h 1400175"/>
              <a:gd name="connsiteX45" fmla="*/ 1838325 w 1838325"/>
              <a:gd name="connsiteY45" fmla="*/ 0 h 1400175"/>
              <a:gd name="connsiteX0" fmla="*/ 0 w 1838325"/>
              <a:gd name="connsiteY0" fmla="*/ 1400175 h 1400175"/>
              <a:gd name="connsiteX1" fmla="*/ 19050 w 1838325"/>
              <a:gd name="connsiteY1" fmla="*/ 1352550 h 1400175"/>
              <a:gd name="connsiteX2" fmla="*/ 28575 w 1838325"/>
              <a:gd name="connsiteY2" fmla="*/ 1323975 h 1400175"/>
              <a:gd name="connsiteX3" fmla="*/ 85725 w 1838325"/>
              <a:gd name="connsiteY3" fmla="*/ 1285875 h 1400175"/>
              <a:gd name="connsiteX4" fmla="*/ 114300 w 1838325"/>
              <a:gd name="connsiteY4" fmla="*/ 1276350 h 1400175"/>
              <a:gd name="connsiteX5" fmla="*/ 171450 w 1838325"/>
              <a:gd name="connsiteY5" fmla="*/ 1238250 h 1400175"/>
              <a:gd name="connsiteX6" fmla="*/ 209550 w 1838325"/>
              <a:gd name="connsiteY6" fmla="*/ 1190625 h 1400175"/>
              <a:gd name="connsiteX7" fmla="*/ 219075 w 1838325"/>
              <a:gd name="connsiteY7" fmla="*/ 1162050 h 1400175"/>
              <a:gd name="connsiteX8" fmla="*/ 257175 w 1838325"/>
              <a:gd name="connsiteY8" fmla="*/ 1104900 h 1400175"/>
              <a:gd name="connsiteX9" fmla="*/ 266700 w 1838325"/>
              <a:gd name="connsiteY9" fmla="*/ 1076325 h 1400175"/>
              <a:gd name="connsiteX10" fmla="*/ 323850 w 1838325"/>
              <a:gd name="connsiteY10" fmla="*/ 1047750 h 1400175"/>
              <a:gd name="connsiteX11" fmla="*/ 352425 w 1838325"/>
              <a:gd name="connsiteY11" fmla="*/ 1019175 h 1400175"/>
              <a:gd name="connsiteX12" fmla="*/ 381000 w 1838325"/>
              <a:gd name="connsiteY12" fmla="*/ 1000125 h 1400175"/>
              <a:gd name="connsiteX13" fmla="*/ 400050 w 1838325"/>
              <a:gd name="connsiteY13" fmla="*/ 971550 h 1400175"/>
              <a:gd name="connsiteX14" fmla="*/ 447675 w 1838325"/>
              <a:gd name="connsiteY14" fmla="*/ 962025 h 1400175"/>
              <a:gd name="connsiteX15" fmla="*/ 476250 w 1838325"/>
              <a:gd name="connsiteY15" fmla="*/ 952500 h 1400175"/>
              <a:gd name="connsiteX16" fmla="*/ 514350 w 1838325"/>
              <a:gd name="connsiteY16" fmla="*/ 895350 h 1400175"/>
              <a:gd name="connsiteX17" fmla="*/ 538771 w 1838325"/>
              <a:gd name="connsiteY17" fmla="*/ 757221 h 1400175"/>
              <a:gd name="connsiteX18" fmla="*/ 581025 w 1838325"/>
              <a:gd name="connsiteY18" fmla="*/ 742950 h 1400175"/>
              <a:gd name="connsiteX19" fmla="*/ 600075 w 1838325"/>
              <a:gd name="connsiteY19" fmla="*/ 714375 h 1400175"/>
              <a:gd name="connsiteX20" fmla="*/ 610817 w 1838325"/>
              <a:gd name="connsiteY20" fmla="*/ 657257 h 1400175"/>
              <a:gd name="connsiteX21" fmla="*/ 685800 w 1838325"/>
              <a:gd name="connsiteY21" fmla="*/ 619125 h 1400175"/>
              <a:gd name="connsiteX22" fmla="*/ 695325 w 1838325"/>
              <a:gd name="connsiteY22" fmla="*/ 590550 h 1400175"/>
              <a:gd name="connsiteX23" fmla="*/ 686611 w 1838325"/>
              <a:gd name="connsiteY23" fmla="*/ 542925 h 1400175"/>
              <a:gd name="connsiteX24" fmla="*/ 753286 w 1838325"/>
              <a:gd name="connsiteY24" fmla="*/ 476312 h 1400175"/>
              <a:gd name="connsiteX25" fmla="*/ 781050 w 1838325"/>
              <a:gd name="connsiteY25" fmla="*/ 428625 h 1400175"/>
              <a:gd name="connsiteX26" fmla="*/ 847725 w 1838325"/>
              <a:gd name="connsiteY26" fmla="*/ 352425 h 1400175"/>
              <a:gd name="connsiteX27" fmla="*/ 904875 w 1838325"/>
              <a:gd name="connsiteY27" fmla="*/ 314325 h 1400175"/>
              <a:gd name="connsiteX28" fmla="*/ 923925 w 1838325"/>
              <a:gd name="connsiteY28" fmla="*/ 285750 h 1400175"/>
              <a:gd name="connsiteX29" fmla="*/ 981075 w 1838325"/>
              <a:gd name="connsiteY29" fmla="*/ 257175 h 1400175"/>
              <a:gd name="connsiteX30" fmla="*/ 1037007 w 1838325"/>
              <a:gd name="connsiteY30" fmla="*/ 280847 h 1400175"/>
              <a:gd name="connsiteX31" fmla="*/ 1095375 w 1838325"/>
              <a:gd name="connsiteY31" fmla="*/ 257175 h 1400175"/>
              <a:gd name="connsiteX32" fmla="*/ 1152525 w 1838325"/>
              <a:gd name="connsiteY32" fmla="*/ 285750 h 1400175"/>
              <a:gd name="connsiteX33" fmla="*/ 1162050 w 1838325"/>
              <a:gd name="connsiteY33" fmla="*/ 257175 h 1400175"/>
              <a:gd name="connsiteX34" fmla="*/ 1190625 w 1838325"/>
              <a:gd name="connsiteY34" fmla="*/ 180975 h 1400175"/>
              <a:gd name="connsiteX35" fmla="*/ 1228725 w 1838325"/>
              <a:gd name="connsiteY35" fmla="*/ 171450 h 1400175"/>
              <a:gd name="connsiteX36" fmla="*/ 1343025 w 1838325"/>
              <a:gd name="connsiteY36" fmla="*/ 152400 h 1400175"/>
              <a:gd name="connsiteX37" fmla="*/ 1457325 w 1838325"/>
              <a:gd name="connsiteY37" fmla="*/ 133350 h 1400175"/>
              <a:gd name="connsiteX38" fmla="*/ 1485900 w 1838325"/>
              <a:gd name="connsiteY38" fmla="*/ 114300 h 1400175"/>
              <a:gd name="connsiteX39" fmla="*/ 1581150 w 1838325"/>
              <a:gd name="connsiteY39" fmla="*/ 142875 h 1400175"/>
              <a:gd name="connsiteX40" fmla="*/ 1609725 w 1838325"/>
              <a:gd name="connsiteY40" fmla="*/ 152400 h 1400175"/>
              <a:gd name="connsiteX41" fmla="*/ 1638300 w 1838325"/>
              <a:gd name="connsiteY41" fmla="*/ 142875 h 1400175"/>
              <a:gd name="connsiteX42" fmla="*/ 1720277 w 1838325"/>
              <a:gd name="connsiteY42" fmla="*/ 71454 h 1400175"/>
              <a:gd name="connsiteX43" fmla="*/ 1767091 w 1838325"/>
              <a:gd name="connsiteY43" fmla="*/ 38195 h 1400175"/>
              <a:gd name="connsiteX44" fmla="*/ 1828800 w 1838325"/>
              <a:gd name="connsiteY44" fmla="*/ 19050 h 1400175"/>
              <a:gd name="connsiteX45" fmla="*/ 1838325 w 1838325"/>
              <a:gd name="connsiteY45" fmla="*/ 0 h 1400175"/>
              <a:gd name="connsiteX0" fmla="*/ 0 w 1828800"/>
              <a:gd name="connsiteY0" fmla="*/ 1381125 h 1381125"/>
              <a:gd name="connsiteX1" fmla="*/ 19050 w 1828800"/>
              <a:gd name="connsiteY1" fmla="*/ 1333500 h 1381125"/>
              <a:gd name="connsiteX2" fmla="*/ 28575 w 1828800"/>
              <a:gd name="connsiteY2" fmla="*/ 1304925 h 1381125"/>
              <a:gd name="connsiteX3" fmla="*/ 85725 w 1828800"/>
              <a:gd name="connsiteY3" fmla="*/ 1266825 h 1381125"/>
              <a:gd name="connsiteX4" fmla="*/ 114300 w 1828800"/>
              <a:gd name="connsiteY4" fmla="*/ 1257300 h 1381125"/>
              <a:gd name="connsiteX5" fmla="*/ 171450 w 1828800"/>
              <a:gd name="connsiteY5" fmla="*/ 1219200 h 1381125"/>
              <a:gd name="connsiteX6" fmla="*/ 209550 w 1828800"/>
              <a:gd name="connsiteY6" fmla="*/ 1171575 h 1381125"/>
              <a:gd name="connsiteX7" fmla="*/ 219075 w 1828800"/>
              <a:gd name="connsiteY7" fmla="*/ 1143000 h 1381125"/>
              <a:gd name="connsiteX8" fmla="*/ 257175 w 1828800"/>
              <a:gd name="connsiteY8" fmla="*/ 1085850 h 1381125"/>
              <a:gd name="connsiteX9" fmla="*/ 266700 w 1828800"/>
              <a:gd name="connsiteY9" fmla="*/ 1057275 h 1381125"/>
              <a:gd name="connsiteX10" fmla="*/ 323850 w 1828800"/>
              <a:gd name="connsiteY10" fmla="*/ 1028700 h 1381125"/>
              <a:gd name="connsiteX11" fmla="*/ 352425 w 1828800"/>
              <a:gd name="connsiteY11" fmla="*/ 1000125 h 1381125"/>
              <a:gd name="connsiteX12" fmla="*/ 381000 w 1828800"/>
              <a:gd name="connsiteY12" fmla="*/ 981075 h 1381125"/>
              <a:gd name="connsiteX13" fmla="*/ 400050 w 1828800"/>
              <a:gd name="connsiteY13" fmla="*/ 952500 h 1381125"/>
              <a:gd name="connsiteX14" fmla="*/ 447675 w 1828800"/>
              <a:gd name="connsiteY14" fmla="*/ 942975 h 1381125"/>
              <a:gd name="connsiteX15" fmla="*/ 476250 w 1828800"/>
              <a:gd name="connsiteY15" fmla="*/ 933450 h 1381125"/>
              <a:gd name="connsiteX16" fmla="*/ 514350 w 1828800"/>
              <a:gd name="connsiteY16" fmla="*/ 876300 h 1381125"/>
              <a:gd name="connsiteX17" fmla="*/ 538771 w 1828800"/>
              <a:gd name="connsiteY17" fmla="*/ 738171 h 1381125"/>
              <a:gd name="connsiteX18" fmla="*/ 581025 w 1828800"/>
              <a:gd name="connsiteY18" fmla="*/ 723900 h 1381125"/>
              <a:gd name="connsiteX19" fmla="*/ 600075 w 1828800"/>
              <a:gd name="connsiteY19" fmla="*/ 695325 h 1381125"/>
              <a:gd name="connsiteX20" fmla="*/ 610817 w 1828800"/>
              <a:gd name="connsiteY20" fmla="*/ 638207 h 1381125"/>
              <a:gd name="connsiteX21" fmla="*/ 685800 w 1828800"/>
              <a:gd name="connsiteY21" fmla="*/ 600075 h 1381125"/>
              <a:gd name="connsiteX22" fmla="*/ 695325 w 1828800"/>
              <a:gd name="connsiteY22" fmla="*/ 571500 h 1381125"/>
              <a:gd name="connsiteX23" fmla="*/ 686611 w 1828800"/>
              <a:gd name="connsiteY23" fmla="*/ 523875 h 1381125"/>
              <a:gd name="connsiteX24" fmla="*/ 753286 w 1828800"/>
              <a:gd name="connsiteY24" fmla="*/ 457262 h 1381125"/>
              <a:gd name="connsiteX25" fmla="*/ 781050 w 1828800"/>
              <a:gd name="connsiteY25" fmla="*/ 409575 h 1381125"/>
              <a:gd name="connsiteX26" fmla="*/ 847725 w 1828800"/>
              <a:gd name="connsiteY26" fmla="*/ 333375 h 1381125"/>
              <a:gd name="connsiteX27" fmla="*/ 904875 w 1828800"/>
              <a:gd name="connsiteY27" fmla="*/ 295275 h 1381125"/>
              <a:gd name="connsiteX28" fmla="*/ 923925 w 1828800"/>
              <a:gd name="connsiteY28" fmla="*/ 266700 h 1381125"/>
              <a:gd name="connsiteX29" fmla="*/ 981075 w 1828800"/>
              <a:gd name="connsiteY29" fmla="*/ 238125 h 1381125"/>
              <a:gd name="connsiteX30" fmla="*/ 1037007 w 1828800"/>
              <a:gd name="connsiteY30" fmla="*/ 261797 h 1381125"/>
              <a:gd name="connsiteX31" fmla="*/ 1095375 w 1828800"/>
              <a:gd name="connsiteY31" fmla="*/ 238125 h 1381125"/>
              <a:gd name="connsiteX32" fmla="*/ 1152525 w 1828800"/>
              <a:gd name="connsiteY32" fmla="*/ 266700 h 1381125"/>
              <a:gd name="connsiteX33" fmla="*/ 1162050 w 1828800"/>
              <a:gd name="connsiteY33" fmla="*/ 238125 h 1381125"/>
              <a:gd name="connsiteX34" fmla="*/ 1190625 w 1828800"/>
              <a:gd name="connsiteY34" fmla="*/ 161925 h 1381125"/>
              <a:gd name="connsiteX35" fmla="*/ 1228725 w 1828800"/>
              <a:gd name="connsiteY35" fmla="*/ 152400 h 1381125"/>
              <a:gd name="connsiteX36" fmla="*/ 1343025 w 1828800"/>
              <a:gd name="connsiteY36" fmla="*/ 133350 h 1381125"/>
              <a:gd name="connsiteX37" fmla="*/ 1457325 w 1828800"/>
              <a:gd name="connsiteY37" fmla="*/ 114300 h 1381125"/>
              <a:gd name="connsiteX38" fmla="*/ 1485900 w 1828800"/>
              <a:gd name="connsiteY38" fmla="*/ 95250 h 1381125"/>
              <a:gd name="connsiteX39" fmla="*/ 1581150 w 1828800"/>
              <a:gd name="connsiteY39" fmla="*/ 123825 h 1381125"/>
              <a:gd name="connsiteX40" fmla="*/ 1609725 w 1828800"/>
              <a:gd name="connsiteY40" fmla="*/ 133350 h 1381125"/>
              <a:gd name="connsiteX41" fmla="*/ 1638300 w 1828800"/>
              <a:gd name="connsiteY41" fmla="*/ 123825 h 1381125"/>
              <a:gd name="connsiteX42" fmla="*/ 1720277 w 1828800"/>
              <a:gd name="connsiteY42" fmla="*/ 52404 h 1381125"/>
              <a:gd name="connsiteX43" fmla="*/ 1767091 w 1828800"/>
              <a:gd name="connsiteY43" fmla="*/ 19145 h 1381125"/>
              <a:gd name="connsiteX44" fmla="*/ 1828800 w 1828800"/>
              <a:gd name="connsiteY44" fmla="*/ 0 h 1381125"/>
              <a:gd name="connsiteX0" fmla="*/ 0 w 1767091"/>
              <a:gd name="connsiteY0" fmla="*/ 1361980 h 1361980"/>
              <a:gd name="connsiteX1" fmla="*/ 19050 w 1767091"/>
              <a:gd name="connsiteY1" fmla="*/ 1314355 h 1361980"/>
              <a:gd name="connsiteX2" fmla="*/ 28575 w 1767091"/>
              <a:gd name="connsiteY2" fmla="*/ 1285780 h 1361980"/>
              <a:gd name="connsiteX3" fmla="*/ 85725 w 1767091"/>
              <a:gd name="connsiteY3" fmla="*/ 1247680 h 1361980"/>
              <a:gd name="connsiteX4" fmla="*/ 114300 w 1767091"/>
              <a:gd name="connsiteY4" fmla="*/ 1238155 h 1361980"/>
              <a:gd name="connsiteX5" fmla="*/ 171450 w 1767091"/>
              <a:gd name="connsiteY5" fmla="*/ 1200055 h 1361980"/>
              <a:gd name="connsiteX6" fmla="*/ 209550 w 1767091"/>
              <a:gd name="connsiteY6" fmla="*/ 1152430 h 1361980"/>
              <a:gd name="connsiteX7" fmla="*/ 219075 w 1767091"/>
              <a:gd name="connsiteY7" fmla="*/ 1123855 h 1361980"/>
              <a:gd name="connsiteX8" fmla="*/ 257175 w 1767091"/>
              <a:gd name="connsiteY8" fmla="*/ 1066705 h 1361980"/>
              <a:gd name="connsiteX9" fmla="*/ 266700 w 1767091"/>
              <a:gd name="connsiteY9" fmla="*/ 1038130 h 1361980"/>
              <a:gd name="connsiteX10" fmla="*/ 323850 w 1767091"/>
              <a:gd name="connsiteY10" fmla="*/ 1009555 h 1361980"/>
              <a:gd name="connsiteX11" fmla="*/ 352425 w 1767091"/>
              <a:gd name="connsiteY11" fmla="*/ 980980 h 1361980"/>
              <a:gd name="connsiteX12" fmla="*/ 381000 w 1767091"/>
              <a:gd name="connsiteY12" fmla="*/ 961930 h 1361980"/>
              <a:gd name="connsiteX13" fmla="*/ 400050 w 1767091"/>
              <a:gd name="connsiteY13" fmla="*/ 933355 h 1361980"/>
              <a:gd name="connsiteX14" fmla="*/ 447675 w 1767091"/>
              <a:gd name="connsiteY14" fmla="*/ 923830 h 1361980"/>
              <a:gd name="connsiteX15" fmla="*/ 476250 w 1767091"/>
              <a:gd name="connsiteY15" fmla="*/ 914305 h 1361980"/>
              <a:gd name="connsiteX16" fmla="*/ 514350 w 1767091"/>
              <a:gd name="connsiteY16" fmla="*/ 857155 h 1361980"/>
              <a:gd name="connsiteX17" fmla="*/ 538771 w 1767091"/>
              <a:gd name="connsiteY17" fmla="*/ 719026 h 1361980"/>
              <a:gd name="connsiteX18" fmla="*/ 581025 w 1767091"/>
              <a:gd name="connsiteY18" fmla="*/ 704755 h 1361980"/>
              <a:gd name="connsiteX19" fmla="*/ 600075 w 1767091"/>
              <a:gd name="connsiteY19" fmla="*/ 676180 h 1361980"/>
              <a:gd name="connsiteX20" fmla="*/ 610817 w 1767091"/>
              <a:gd name="connsiteY20" fmla="*/ 619062 h 1361980"/>
              <a:gd name="connsiteX21" fmla="*/ 685800 w 1767091"/>
              <a:gd name="connsiteY21" fmla="*/ 580930 h 1361980"/>
              <a:gd name="connsiteX22" fmla="*/ 695325 w 1767091"/>
              <a:gd name="connsiteY22" fmla="*/ 552355 h 1361980"/>
              <a:gd name="connsiteX23" fmla="*/ 686611 w 1767091"/>
              <a:gd name="connsiteY23" fmla="*/ 504730 h 1361980"/>
              <a:gd name="connsiteX24" fmla="*/ 753286 w 1767091"/>
              <a:gd name="connsiteY24" fmla="*/ 438117 h 1361980"/>
              <a:gd name="connsiteX25" fmla="*/ 781050 w 1767091"/>
              <a:gd name="connsiteY25" fmla="*/ 390430 h 1361980"/>
              <a:gd name="connsiteX26" fmla="*/ 847725 w 1767091"/>
              <a:gd name="connsiteY26" fmla="*/ 314230 h 1361980"/>
              <a:gd name="connsiteX27" fmla="*/ 904875 w 1767091"/>
              <a:gd name="connsiteY27" fmla="*/ 276130 h 1361980"/>
              <a:gd name="connsiteX28" fmla="*/ 923925 w 1767091"/>
              <a:gd name="connsiteY28" fmla="*/ 247555 h 1361980"/>
              <a:gd name="connsiteX29" fmla="*/ 981075 w 1767091"/>
              <a:gd name="connsiteY29" fmla="*/ 218980 h 1361980"/>
              <a:gd name="connsiteX30" fmla="*/ 1037007 w 1767091"/>
              <a:gd name="connsiteY30" fmla="*/ 242652 h 1361980"/>
              <a:gd name="connsiteX31" fmla="*/ 1095375 w 1767091"/>
              <a:gd name="connsiteY31" fmla="*/ 218980 h 1361980"/>
              <a:gd name="connsiteX32" fmla="*/ 1152525 w 1767091"/>
              <a:gd name="connsiteY32" fmla="*/ 247555 h 1361980"/>
              <a:gd name="connsiteX33" fmla="*/ 1162050 w 1767091"/>
              <a:gd name="connsiteY33" fmla="*/ 218980 h 1361980"/>
              <a:gd name="connsiteX34" fmla="*/ 1190625 w 1767091"/>
              <a:gd name="connsiteY34" fmla="*/ 142780 h 1361980"/>
              <a:gd name="connsiteX35" fmla="*/ 1228725 w 1767091"/>
              <a:gd name="connsiteY35" fmla="*/ 133255 h 1361980"/>
              <a:gd name="connsiteX36" fmla="*/ 1343025 w 1767091"/>
              <a:gd name="connsiteY36" fmla="*/ 114205 h 1361980"/>
              <a:gd name="connsiteX37" fmla="*/ 1457325 w 1767091"/>
              <a:gd name="connsiteY37" fmla="*/ 95155 h 1361980"/>
              <a:gd name="connsiteX38" fmla="*/ 1485900 w 1767091"/>
              <a:gd name="connsiteY38" fmla="*/ 76105 h 1361980"/>
              <a:gd name="connsiteX39" fmla="*/ 1581150 w 1767091"/>
              <a:gd name="connsiteY39" fmla="*/ 104680 h 1361980"/>
              <a:gd name="connsiteX40" fmla="*/ 1609725 w 1767091"/>
              <a:gd name="connsiteY40" fmla="*/ 114205 h 1361980"/>
              <a:gd name="connsiteX41" fmla="*/ 1638300 w 1767091"/>
              <a:gd name="connsiteY41" fmla="*/ 104680 h 1361980"/>
              <a:gd name="connsiteX42" fmla="*/ 1720277 w 1767091"/>
              <a:gd name="connsiteY42" fmla="*/ 33259 h 1361980"/>
              <a:gd name="connsiteX43" fmla="*/ 1767091 w 1767091"/>
              <a:gd name="connsiteY43" fmla="*/ 0 h 1361980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514350 w 1794449"/>
              <a:gd name="connsiteY16" fmla="*/ 885636 h 1390461"/>
              <a:gd name="connsiteX17" fmla="*/ 538771 w 1794449"/>
              <a:gd name="connsiteY17" fmla="*/ 747507 h 1390461"/>
              <a:gd name="connsiteX18" fmla="*/ 581025 w 1794449"/>
              <a:gd name="connsiteY18" fmla="*/ 733236 h 1390461"/>
              <a:gd name="connsiteX19" fmla="*/ 600075 w 1794449"/>
              <a:gd name="connsiteY19" fmla="*/ 704661 h 1390461"/>
              <a:gd name="connsiteX20" fmla="*/ 610817 w 1794449"/>
              <a:gd name="connsiteY20" fmla="*/ 647543 h 1390461"/>
              <a:gd name="connsiteX21" fmla="*/ 685800 w 1794449"/>
              <a:gd name="connsiteY21" fmla="*/ 609411 h 1390461"/>
              <a:gd name="connsiteX22" fmla="*/ 695325 w 1794449"/>
              <a:gd name="connsiteY22" fmla="*/ 580836 h 1390461"/>
              <a:gd name="connsiteX23" fmla="*/ 686611 w 1794449"/>
              <a:gd name="connsiteY23" fmla="*/ 533211 h 1390461"/>
              <a:gd name="connsiteX24" fmla="*/ 753286 w 1794449"/>
              <a:gd name="connsiteY24" fmla="*/ 466598 h 1390461"/>
              <a:gd name="connsiteX25" fmla="*/ 781050 w 1794449"/>
              <a:gd name="connsiteY25" fmla="*/ 418911 h 1390461"/>
              <a:gd name="connsiteX26" fmla="*/ 847725 w 1794449"/>
              <a:gd name="connsiteY26" fmla="*/ 342711 h 1390461"/>
              <a:gd name="connsiteX27" fmla="*/ 904875 w 1794449"/>
              <a:gd name="connsiteY27" fmla="*/ 304611 h 1390461"/>
              <a:gd name="connsiteX28" fmla="*/ 923925 w 1794449"/>
              <a:gd name="connsiteY28" fmla="*/ 276036 h 1390461"/>
              <a:gd name="connsiteX29" fmla="*/ 981075 w 1794449"/>
              <a:gd name="connsiteY29" fmla="*/ 247461 h 1390461"/>
              <a:gd name="connsiteX30" fmla="*/ 1037007 w 1794449"/>
              <a:gd name="connsiteY30" fmla="*/ 271133 h 1390461"/>
              <a:gd name="connsiteX31" fmla="*/ 1095375 w 1794449"/>
              <a:gd name="connsiteY31" fmla="*/ 247461 h 1390461"/>
              <a:gd name="connsiteX32" fmla="*/ 1152525 w 1794449"/>
              <a:gd name="connsiteY32" fmla="*/ 276036 h 1390461"/>
              <a:gd name="connsiteX33" fmla="*/ 1162050 w 1794449"/>
              <a:gd name="connsiteY33" fmla="*/ 247461 h 1390461"/>
              <a:gd name="connsiteX34" fmla="*/ 1190625 w 1794449"/>
              <a:gd name="connsiteY34" fmla="*/ 171261 h 1390461"/>
              <a:gd name="connsiteX35" fmla="*/ 1228725 w 1794449"/>
              <a:gd name="connsiteY35" fmla="*/ 161736 h 1390461"/>
              <a:gd name="connsiteX36" fmla="*/ 1343025 w 1794449"/>
              <a:gd name="connsiteY36" fmla="*/ 142686 h 1390461"/>
              <a:gd name="connsiteX37" fmla="*/ 1457325 w 1794449"/>
              <a:gd name="connsiteY37" fmla="*/ 123636 h 1390461"/>
              <a:gd name="connsiteX38" fmla="*/ 1485900 w 1794449"/>
              <a:gd name="connsiteY38" fmla="*/ 104586 h 1390461"/>
              <a:gd name="connsiteX39" fmla="*/ 1581150 w 1794449"/>
              <a:gd name="connsiteY39" fmla="*/ 133161 h 1390461"/>
              <a:gd name="connsiteX40" fmla="*/ 1609725 w 1794449"/>
              <a:gd name="connsiteY40" fmla="*/ 142686 h 1390461"/>
              <a:gd name="connsiteX41" fmla="*/ 1638300 w 1794449"/>
              <a:gd name="connsiteY41" fmla="*/ 133161 h 1390461"/>
              <a:gd name="connsiteX42" fmla="*/ 1720277 w 1794449"/>
              <a:gd name="connsiteY42" fmla="*/ 61740 h 1390461"/>
              <a:gd name="connsiteX43" fmla="*/ 1794449 w 1794449"/>
              <a:gd name="connsiteY43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505230 w 1794449"/>
              <a:gd name="connsiteY16" fmla="*/ 795446 h 1390461"/>
              <a:gd name="connsiteX17" fmla="*/ 538771 w 1794449"/>
              <a:gd name="connsiteY17" fmla="*/ 747507 h 1390461"/>
              <a:gd name="connsiteX18" fmla="*/ 581025 w 1794449"/>
              <a:gd name="connsiteY18" fmla="*/ 733236 h 1390461"/>
              <a:gd name="connsiteX19" fmla="*/ 600075 w 1794449"/>
              <a:gd name="connsiteY19" fmla="*/ 704661 h 1390461"/>
              <a:gd name="connsiteX20" fmla="*/ 610817 w 1794449"/>
              <a:gd name="connsiteY20" fmla="*/ 647543 h 1390461"/>
              <a:gd name="connsiteX21" fmla="*/ 685800 w 1794449"/>
              <a:gd name="connsiteY21" fmla="*/ 609411 h 1390461"/>
              <a:gd name="connsiteX22" fmla="*/ 695325 w 1794449"/>
              <a:gd name="connsiteY22" fmla="*/ 580836 h 1390461"/>
              <a:gd name="connsiteX23" fmla="*/ 686611 w 1794449"/>
              <a:gd name="connsiteY23" fmla="*/ 533211 h 1390461"/>
              <a:gd name="connsiteX24" fmla="*/ 753286 w 1794449"/>
              <a:gd name="connsiteY24" fmla="*/ 466598 h 1390461"/>
              <a:gd name="connsiteX25" fmla="*/ 781050 w 1794449"/>
              <a:gd name="connsiteY25" fmla="*/ 418911 h 1390461"/>
              <a:gd name="connsiteX26" fmla="*/ 847725 w 1794449"/>
              <a:gd name="connsiteY26" fmla="*/ 342711 h 1390461"/>
              <a:gd name="connsiteX27" fmla="*/ 904875 w 1794449"/>
              <a:gd name="connsiteY27" fmla="*/ 304611 h 1390461"/>
              <a:gd name="connsiteX28" fmla="*/ 923925 w 1794449"/>
              <a:gd name="connsiteY28" fmla="*/ 276036 h 1390461"/>
              <a:gd name="connsiteX29" fmla="*/ 981075 w 1794449"/>
              <a:gd name="connsiteY29" fmla="*/ 247461 h 1390461"/>
              <a:gd name="connsiteX30" fmla="*/ 1037007 w 1794449"/>
              <a:gd name="connsiteY30" fmla="*/ 271133 h 1390461"/>
              <a:gd name="connsiteX31" fmla="*/ 1095375 w 1794449"/>
              <a:gd name="connsiteY31" fmla="*/ 247461 h 1390461"/>
              <a:gd name="connsiteX32" fmla="*/ 1152525 w 1794449"/>
              <a:gd name="connsiteY32" fmla="*/ 276036 h 1390461"/>
              <a:gd name="connsiteX33" fmla="*/ 1162050 w 1794449"/>
              <a:gd name="connsiteY33" fmla="*/ 247461 h 1390461"/>
              <a:gd name="connsiteX34" fmla="*/ 1190625 w 1794449"/>
              <a:gd name="connsiteY34" fmla="*/ 171261 h 1390461"/>
              <a:gd name="connsiteX35" fmla="*/ 1228725 w 1794449"/>
              <a:gd name="connsiteY35" fmla="*/ 161736 h 1390461"/>
              <a:gd name="connsiteX36" fmla="*/ 1343025 w 1794449"/>
              <a:gd name="connsiteY36" fmla="*/ 142686 h 1390461"/>
              <a:gd name="connsiteX37" fmla="*/ 1457325 w 1794449"/>
              <a:gd name="connsiteY37" fmla="*/ 123636 h 1390461"/>
              <a:gd name="connsiteX38" fmla="*/ 1485900 w 1794449"/>
              <a:gd name="connsiteY38" fmla="*/ 104586 h 1390461"/>
              <a:gd name="connsiteX39" fmla="*/ 1581150 w 1794449"/>
              <a:gd name="connsiteY39" fmla="*/ 133161 h 1390461"/>
              <a:gd name="connsiteX40" fmla="*/ 1609725 w 1794449"/>
              <a:gd name="connsiteY40" fmla="*/ 142686 h 1390461"/>
              <a:gd name="connsiteX41" fmla="*/ 1638300 w 1794449"/>
              <a:gd name="connsiteY41" fmla="*/ 133161 h 1390461"/>
              <a:gd name="connsiteX42" fmla="*/ 1720277 w 1794449"/>
              <a:gd name="connsiteY42" fmla="*/ 61740 h 1390461"/>
              <a:gd name="connsiteX43" fmla="*/ 1794449 w 1794449"/>
              <a:gd name="connsiteY43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505230 w 1794449"/>
              <a:gd name="connsiteY16" fmla="*/ 795446 h 1390461"/>
              <a:gd name="connsiteX17" fmla="*/ 538771 w 1794449"/>
              <a:gd name="connsiteY17" fmla="*/ 747507 h 1390461"/>
              <a:gd name="connsiteX18" fmla="*/ 600075 w 1794449"/>
              <a:gd name="connsiteY18" fmla="*/ 704661 h 1390461"/>
              <a:gd name="connsiteX19" fmla="*/ 610817 w 1794449"/>
              <a:gd name="connsiteY19" fmla="*/ 647543 h 1390461"/>
              <a:gd name="connsiteX20" fmla="*/ 685800 w 1794449"/>
              <a:gd name="connsiteY20" fmla="*/ 609411 h 1390461"/>
              <a:gd name="connsiteX21" fmla="*/ 695325 w 1794449"/>
              <a:gd name="connsiteY21" fmla="*/ 580836 h 1390461"/>
              <a:gd name="connsiteX22" fmla="*/ 686611 w 1794449"/>
              <a:gd name="connsiteY22" fmla="*/ 533211 h 1390461"/>
              <a:gd name="connsiteX23" fmla="*/ 753286 w 1794449"/>
              <a:gd name="connsiteY23" fmla="*/ 466598 h 1390461"/>
              <a:gd name="connsiteX24" fmla="*/ 781050 w 1794449"/>
              <a:gd name="connsiteY24" fmla="*/ 418911 h 1390461"/>
              <a:gd name="connsiteX25" fmla="*/ 847725 w 1794449"/>
              <a:gd name="connsiteY25" fmla="*/ 342711 h 1390461"/>
              <a:gd name="connsiteX26" fmla="*/ 904875 w 1794449"/>
              <a:gd name="connsiteY26" fmla="*/ 304611 h 1390461"/>
              <a:gd name="connsiteX27" fmla="*/ 923925 w 1794449"/>
              <a:gd name="connsiteY27" fmla="*/ 276036 h 1390461"/>
              <a:gd name="connsiteX28" fmla="*/ 981075 w 1794449"/>
              <a:gd name="connsiteY28" fmla="*/ 247461 h 1390461"/>
              <a:gd name="connsiteX29" fmla="*/ 1037007 w 1794449"/>
              <a:gd name="connsiteY29" fmla="*/ 271133 h 1390461"/>
              <a:gd name="connsiteX30" fmla="*/ 1095375 w 1794449"/>
              <a:gd name="connsiteY30" fmla="*/ 247461 h 1390461"/>
              <a:gd name="connsiteX31" fmla="*/ 1152525 w 1794449"/>
              <a:gd name="connsiteY31" fmla="*/ 276036 h 1390461"/>
              <a:gd name="connsiteX32" fmla="*/ 1162050 w 1794449"/>
              <a:gd name="connsiteY32" fmla="*/ 247461 h 1390461"/>
              <a:gd name="connsiteX33" fmla="*/ 1190625 w 1794449"/>
              <a:gd name="connsiteY33" fmla="*/ 171261 h 1390461"/>
              <a:gd name="connsiteX34" fmla="*/ 1228725 w 1794449"/>
              <a:gd name="connsiteY34" fmla="*/ 161736 h 1390461"/>
              <a:gd name="connsiteX35" fmla="*/ 1343025 w 1794449"/>
              <a:gd name="connsiteY35" fmla="*/ 142686 h 1390461"/>
              <a:gd name="connsiteX36" fmla="*/ 1457325 w 1794449"/>
              <a:gd name="connsiteY36" fmla="*/ 123636 h 1390461"/>
              <a:gd name="connsiteX37" fmla="*/ 1485900 w 1794449"/>
              <a:gd name="connsiteY37" fmla="*/ 104586 h 1390461"/>
              <a:gd name="connsiteX38" fmla="*/ 1581150 w 1794449"/>
              <a:gd name="connsiteY38" fmla="*/ 133161 h 1390461"/>
              <a:gd name="connsiteX39" fmla="*/ 1609725 w 1794449"/>
              <a:gd name="connsiteY39" fmla="*/ 142686 h 1390461"/>
              <a:gd name="connsiteX40" fmla="*/ 1638300 w 1794449"/>
              <a:gd name="connsiteY40" fmla="*/ 133161 h 1390461"/>
              <a:gd name="connsiteX41" fmla="*/ 1720277 w 1794449"/>
              <a:gd name="connsiteY41" fmla="*/ 61740 h 1390461"/>
              <a:gd name="connsiteX42" fmla="*/ 1794449 w 1794449"/>
              <a:gd name="connsiteY42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505230 w 1794449"/>
              <a:gd name="connsiteY16" fmla="*/ 795446 h 1390461"/>
              <a:gd name="connsiteX17" fmla="*/ 600075 w 1794449"/>
              <a:gd name="connsiteY17" fmla="*/ 704661 h 1390461"/>
              <a:gd name="connsiteX18" fmla="*/ 610817 w 1794449"/>
              <a:gd name="connsiteY18" fmla="*/ 647543 h 1390461"/>
              <a:gd name="connsiteX19" fmla="*/ 685800 w 1794449"/>
              <a:gd name="connsiteY19" fmla="*/ 609411 h 1390461"/>
              <a:gd name="connsiteX20" fmla="*/ 695325 w 1794449"/>
              <a:gd name="connsiteY20" fmla="*/ 580836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00075 w 1794449"/>
              <a:gd name="connsiteY17" fmla="*/ 704661 h 1390461"/>
              <a:gd name="connsiteX18" fmla="*/ 610817 w 1794449"/>
              <a:gd name="connsiteY18" fmla="*/ 647543 h 1390461"/>
              <a:gd name="connsiteX19" fmla="*/ 685800 w 1794449"/>
              <a:gd name="connsiteY19" fmla="*/ 609411 h 1390461"/>
              <a:gd name="connsiteX20" fmla="*/ 695325 w 1794449"/>
              <a:gd name="connsiteY20" fmla="*/ 580836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95325 w 1794449"/>
              <a:gd name="connsiteY19" fmla="*/ 580836 h 1390461"/>
              <a:gd name="connsiteX20" fmla="*/ 686611 w 1794449"/>
              <a:gd name="connsiteY20" fmla="*/ 533211 h 1390461"/>
              <a:gd name="connsiteX21" fmla="*/ 753286 w 1794449"/>
              <a:gd name="connsiteY21" fmla="*/ 466598 h 1390461"/>
              <a:gd name="connsiteX22" fmla="*/ 781050 w 1794449"/>
              <a:gd name="connsiteY22" fmla="*/ 418911 h 1390461"/>
              <a:gd name="connsiteX23" fmla="*/ 847725 w 1794449"/>
              <a:gd name="connsiteY23" fmla="*/ 342711 h 1390461"/>
              <a:gd name="connsiteX24" fmla="*/ 904875 w 1794449"/>
              <a:gd name="connsiteY24" fmla="*/ 304611 h 1390461"/>
              <a:gd name="connsiteX25" fmla="*/ 923925 w 1794449"/>
              <a:gd name="connsiteY25" fmla="*/ 276036 h 1390461"/>
              <a:gd name="connsiteX26" fmla="*/ 981075 w 1794449"/>
              <a:gd name="connsiteY26" fmla="*/ 247461 h 1390461"/>
              <a:gd name="connsiteX27" fmla="*/ 1037007 w 1794449"/>
              <a:gd name="connsiteY27" fmla="*/ 271133 h 1390461"/>
              <a:gd name="connsiteX28" fmla="*/ 1095375 w 1794449"/>
              <a:gd name="connsiteY28" fmla="*/ 247461 h 1390461"/>
              <a:gd name="connsiteX29" fmla="*/ 1152525 w 1794449"/>
              <a:gd name="connsiteY29" fmla="*/ 276036 h 1390461"/>
              <a:gd name="connsiteX30" fmla="*/ 1162050 w 1794449"/>
              <a:gd name="connsiteY30" fmla="*/ 247461 h 1390461"/>
              <a:gd name="connsiteX31" fmla="*/ 1190625 w 1794449"/>
              <a:gd name="connsiteY31" fmla="*/ 171261 h 1390461"/>
              <a:gd name="connsiteX32" fmla="*/ 1228725 w 1794449"/>
              <a:gd name="connsiteY32" fmla="*/ 161736 h 1390461"/>
              <a:gd name="connsiteX33" fmla="*/ 1343025 w 1794449"/>
              <a:gd name="connsiteY33" fmla="*/ 142686 h 1390461"/>
              <a:gd name="connsiteX34" fmla="*/ 1457325 w 1794449"/>
              <a:gd name="connsiteY34" fmla="*/ 123636 h 1390461"/>
              <a:gd name="connsiteX35" fmla="*/ 1485900 w 1794449"/>
              <a:gd name="connsiteY35" fmla="*/ 104586 h 1390461"/>
              <a:gd name="connsiteX36" fmla="*/ 1581150 w 1794449"/>
              <a:gd name="connsiteY36" fmla="*/ 133161 h 1390461"/>
              <a:gd name="connsiteX37" fmla="*/ 1609725 w 1794449"/>
              <a:gd name="connsiteY37" fmla="*/ 142686 h 1390461"/>
              <a:gd name="connsiteX38" fmla="*/ 1638300 w 1794449"/>
              <a:gd name="connsiteY38" fmla="*/ 133161 h 1390461"/>
              <a:gd name="connsiteX39" fmla="*/ 1720277 w 1794449"/>
              <a:gd name="connsiteY39" fmla="*/ 61740 h 1390461"/>
              <a:gd name="connsiteX40" fmla="*/ 1794449 w 1794449"/>
              <a:gd name="connsiteY40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96746 w 1794449"/>
              <a:gd name="connsiteY19" fmla="*/ 613416 h 1390461"/>
              <a:gd name="connsiteX20" fmla="*/ 695325 w 1794449"/>
              <a:gd name="connsiteY20" fmla="*/ 580836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96746 w 1794449"/>
              <a:gd name="connsiteY19" fmla="*/ 613416 h 1390461"/>
              <a:gd name="connsiteX20" fmla="*/ 878557 w 1794449"/>
              <a:gd name="connsiteY20" fmla="*/ 829879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61117 w 1794449"/>
              <a:gd name="connsiteY19" fmla="*/ 629313 h 1390461"/>
              <a:gd name="connsiteX20" fmla="*/ 878557 w 1794449"/>
              <a:gd name="connsiteY20" fmla="*/ 829879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61117 w 1794449"/>
              <a:gd name="connsiteY19" fmla="*/ 629313 h 1390461"/>
              <a:gd name="connsiteX20" fmla="*/ 878557 w 1794449"/>
              <a:gd name="connsiteY20" fmla="*/ 829879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831948 w 1794449"/>
              <a:gd name="connsiteY23" fmla="*/ 471899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61117 w 1794449"/>
              <a:gd name="connsiteY19" fmla="*/ 629313 h 1390461"/>
              <a:gd name="connsiteX20" fmla="*/ 680055 w 1794449"/>
              <a:gd name="connsiteY20" fmla="*/ 570239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831948 w 1794449"/>
              <a:gd name="connsiteY23" fmla="*/ 471899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61117 w 1794449"/>
              <a:gd name="connsiteY19" fmla="*/ 629313 h 1390461"/>
              <a:gd name="connsiteX20" fmla="*/ 654606 w 1794449"/>
              <a:gd name="connsiteY20" fmla="*/ 564940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831948 w 1794449"/>
              <a:gd name="connsiteY23" fmla="*/ 471899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661117 w 1794449"/>
              <a:gd name="connsiteY19" fmla="*/ 629313 h 1390461"/>
              <a:gd name="connsiteX20" fmla="*/ 654606 w 1794449"/>
              <a:gd name="connsiteY20" fmla="*/ 564940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85800 w 1794449"/>
              <a:gd name="connsiteY18" fmla="*/ 609411 h 1390461"/>
              <a:gd name="connsiteX19" fmla="*/ 874887 w 1794449"/>
              <a:gd name="connsiteY19" fmla="*/ 761782 h 1390461"/>
              <a:gd name="connsiteX20" fmla="*/ 654606 w 1794449"/>
              <a:gd name="connsiteY20" fmla="*/ 564940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34902 w 1794449"/>
              <a:gd name="connsiteY18" fmla="*/ 609411 h 1390461"/>
              <a:gd name="connsiteX19" fmla="*/ 874887 w 1794449"/>
              <a:gd name="connsiteY19" fmla="*/ 761782 h 1390461"/>
              <a:gd name="connsiteX20" fmla="*/ 654606 w 1794449"/>
              <a:gd name="connsiteY20" fmla="*/ 564940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34902 w 1794449"/>
              <a:gd name="connsiteY18" fmla="*/ 609411 h 1390461"/>
              <a:gd name="connsiteX19" fmla="*/ 654606 w 1794449"/>
              <a:gd name="connsiteY19" fmla="*/ 564940 h 1390461"/>
              <a:gd name="connsiteX20" fmla="*/ 686611 w 1794449"/>
              <a:gd name="connsiteY20" fmla="*/ 533211 h 1390461"/>
              <a:gd name="connsiteX21" fmla="*/ 753286 w 1794449"/>
              <a:gd name="connsiteY21" fmla="*/ 466598 h 1390461"/>
              <a:gd name="connsiteX22" fmla="*/ 781050 w 1794449"/>
              <a:gd name="connsiteY22" fmla="*/ 418911 h 1390461"/>
              <a:gd name="connsiteX23" fmla="*/ 847725 w 1794449"/>
              <a:gd name="connsiteY23" fmla="*/ 342711 h 1390461"/>
              <a:gd name="connsiteX24" fmla="*/ 904875 w 1794449"/>
              <a:gd name="connsiteY24" fmla="*/ 304611 h 1390461"/>
              <a:gd name="connsiteX25" fmla="*/ 923925 w 1794449"/>
              <a:gd name="connsiteY25" fmla="*/ 276036 h 1390461"/>
              <a:gd name="connsiteX26" fmla="*/ 981075 w 1794449"/>
              <a:gd name="connsiteY26" fmla="*/ 247461 h 1390461"/>
              <a:gd name="connsiteX27" fmla="*/ 1037007 w 1794449"/>
              <a:gd name="connsiteY27" fmla="*/ 271133 h 1390461"/>
              <a:gd name="connsiteX28" fmla="*/ 1095375 w 1794449"/>
              <a:gd name="connsiteY28" fmla="*/ 247461 h 1390461"/>
              <a:gd name="connsiteX29" fmla="*/ 1152525 w 1794449"/>
              <a:gd name="connsiteY29" fmla="*/ 276036 h 1390461"/>
              <a:gd name="connsiteX30" fmla="*/ 1162050 w 1794449"/>
              <a:gd name="connsiteY30" fmla="*/ 247461 h 1390461"/>
              <a:gd name="connsiteX31" fmla="*/ 1190625 w 1794449"/>
              <a:gd name="connsiteY31" fmla="*/ 171261 h 1390461"/>
              <a:gd name="connsiteX32" fmla="*/ 1228725 w 1794449"/>
              <a:gd name="connsiteY32" fmla="*/ 161736 h 1390461"/>
              <a:gd name="connsiteX33" fmla="*/ 1343025 w 1794449"/>
              <a:gd name="connsiteY33" fmla="*/ 142686 h 1390461"/>
              <a:gd name="connsiteX34" fmla="*/ 1457325 w 1794449"/>
              <a:gd name="connsiteY34" fmla="*/ 123636 h 1390461"/>
              <a:gd name="connsiteX35" fmla="*/ 1485900 w 1794449"/>
              <a:gd name="connsiteY35" fmla="*/ 104586 h 1390461"/>
              <a:gd name="connsiteX36" fmla="*/ 1581150 w 1794449"/>
              <a:gd name="connsiteY36" fmla="*/ 133161 h 1390461"/>
              <a:gd name="connsiteX37" fmla="*/ 1609725 w 1794449"/>
              <a:gd name="connsiteY37" fmla="*/ 142686 h 1390461"/>
              <a:gd name="connsiteX38" fmla="*/ 1638300 w 1794449"/>
              <a:gd name="connsiteY38" fmla="*/ 133161 h 1390461"/>
              <a:gd name="connsiteX39" fmla="*/ 1720277 w 1794449"/>
              <a:gd name="connsiteY39" fmla="*/ 61740 h 1390461"/>
              <a:gd name="connsiteX40" fmla="*/ 1794449 w 1794449"/>
              <a:gd name="connsiteY40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34902 w 1794449"/>
              <a:gd name="connsiteY18" fmla="*/ 609411 h 1390461"/>
              <a:gd name="connsiteX19" fmla="*/ 640758 w 1794449"/>
              <a:gd name="connsiteY19" fmla="*/ 608117 h 1390461"/>
              <a:gd name="connsiteX20" fmla="*/ 654606 w 1794449"/>
              <a:gd name="connsiteY20" fmla="*/ 564940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794449"/>
              <a:gd name="connsiteY0" fmla="*/ 1390461 h 1390461"/>
              <a:gd name="connsiteX1" fmla="*/ 19050 w 1794449"/>
              <a:gd name="connsiteY1" fmla="*/ 1342836 h 1390461"/>
              <a:gd name="connsiteX2" fmla="*/ 28575 w 1794449"/>
              <a:gd name="connsiteY2" fmla="*/ 1314261 h 1390461"/>
              <a:gd name="connsiteX3" fmla="*/ 85725 w 1794449"/>
              <a:gd name="connsiteY3" fmla="*/ 1276161 h 1390461"/>
              <a:gd name="connsiteX4" fmla="*/ 114300 w 1794449"/>
              <a:gd name="connsiteY4" fmla="*/ 1266636 h 1390461"/>
              <a:gd name="connsiteX5" fmla="*/ 171450 w 1794449"/>
              <a:gd name="connsiteY5" fmla="*/ 1228536 h 1390461"/>
              <a:gd name="connsiteX6" fmla="*/ 209550 w 1794449"/>
              <a:gd name="connsiteY6" fmla="*/ 1180911 h 1390461"/>
              <a:gd name="connsiteX7" fmla="*/ 219075 w 1794449"/>
              <a:gd name="connsiteY7" fmla="*/ 1152336 h 1390461"/>
              <a:gd name="connsiteX8" fmla="*/ 257175 w 1794449"/>
              <a:gd name="connsiteY8" fmla="*/ 1095186 h 1390461"/>
              <a:gd name="connsiteX9" fmla="*/ 266700 w 1794449"/>
              <a:gd name="connsiteY9" fmla="*/ 1066611 h 1390461"/>
              <a:gd name="connsiteX10" fmla="*/ 323850 w 1794449"/>
              <a:gd name="connsiteY10" fmla="*/ 1038036 h 1390461"/>
              <a:gd name="connsiteX11" fmla="*/ 352425 w 1794449"/>
              <a:gd name="connsiteY11" fmla="*/ 1009461 h 1390461"/>
              <a:gd name="connsiteX12" fmla="*/ 381000 w 1794449"/>
              <a:gd name="connsiteY12" fmla="*/ 990411 h 1390461"/>
              <a:gd name="connsiteX13" fmla="*/ 400050 w 1794449"/>
              <a:gd name="connsiteY13" fmla="*/ 961836 h 1390461"/>
              <a:gd name="connsiteX14" fmla="*/ 447675 w 1794449"/>
              <a:gd name="connsiteY14" fmla="*/ 952311 h 1390461"/>
              <a:gd name="connsiteX15" fmla="*/ 476250 w 1794449"/>
              <a:gd name="connsiteY15" fmla="*/ 942786 h 1390461"/>
              <a:gd name="connsiteX16" fmla="*/ 491552 w 1794449"/>
              <a:gd name="connsiteY16" fmla="*/ 795446 h 1390461"/>
              <a:gd name="connsiteX17" fmla="*/ 610817 w 1794449"/>
              <a:gd name="connsiteY17" fmla="*/ 647543 h 1390461"/>
              <a:gd name="connsiteX18" fmla="*/ 634902 w 1794449"/>
              <a:gd name="connsiteY18" fmla="*/ 609411 h 1390461"/>
              <a:gd name="connsiteX19" fmla="*/ 691655 w 1794449"/>
              <a:gd name="connsiteY19" fmla="*/ 539233 h 1390461"/>
              <a:gd name="connsiteX20" fmla="*/ 654606 w 1794449"/>
              <a:gd name="connsiteY20" fmla="*/ 564940 h 1390461"/>
              <a:gd name="connsiteX21" fmla="*/ 686611 w 1794449"/>
              <a:gd name="connsiteY21" fmla="*/ 533211 h 1390461"/>
              <a:gd name="connsiteX22" fmla="*/ 753286 w 1794449"/>
              <a:gd name="connsiteY22" fmla="*/ 466598 h 1390461"/>
              <a:gd name="connsiteX23" fmla="*/ 781050 w 1794449"/>
              <a:gd name="connsiteY23" fmla="*/ 418911 h 1390461"/>
              <a:gd name="connsiteX24" fmla="*/ 847725 w 1794449"/>
              <a:gd name="connsiteY24" fmla="*/ 342711 h 1390461"/>
              <a:gd name="connsiteX25" fmla="*/ 904875 w 1794449"/>
              <a:gd name="connsiteY25" fmla="*/ 304611 h 1390461"/>
              <a:gd name="connsiteX26" fmla="*/ 923925 w 1794449"/>
              <a:gd name="connsiteY26" fmla="*/ 276036 h 1390461"/>
              <a:gd name="connsiteX27" fmla="*/ 981075 w 1794449"/>
              <a:gd name="connsiteY27" fmla="*/ 247461 h 1390461"/>
              <a:gd name="connsiteX28" fmla="*/ 1037007 w 1794449"/>
              <a:gd name="connsiteY28" fmla="*/ 271133 h 1390461"/>
              <a:gd name="connsiteX29" fmla="*/ 1095375 w 1794449"/>
              <a:gd name="connsiteY29" fmla="*/ 247461 h 1390461"/>
              <a:gd name="connsiteX30" fmla="*/ 1152525 w 1794449"/>
              <a:gd name="connsiteY30" fmla="*/ 276036 h 1390461"/>
              <a:gd name="connsiteX31" fmla="*/ 1162050 w 1794449"/>
              <a:gd name="connsiteY31" fmla="*/ 247461 h 1390461"/>
              <a:gd name="connsiteX32" fmla="*/ 1190625 w 1794449"/>
              <a:gd name="connsiteY32" fmla="*/ 171261 h 1390461"/>
              <a:gd name="connsiteX33" fmla="*/ 1228725 w 1794449"/>
              <a:gd name="connsiteY33" fmla="*/ 161736 h 1390461"/>
              <a:gd name="connsiteX34" fmla="*/ 1343025 w 1794449"/>
              <a:gd name="connsiteY34" fmla="*/ 142686 h 1390461"/>
              <a:gd name="connsiteX35" fmla="*/ 1457325 w 1794449"/>
              <a:gd name="connsiteY35" fmla="*/ 123636 h 1390461"/>
              <a:gd name="connsiteX36" fmla="*/ 1485900 w 1794449"/>
              <a:gd name="connsiteY36" fmla="*/ 104586 h 1390461"/>
              <a:gd name="connsiteX37" fmla="*/ 1581150 w 1794449"/>
              <a:gd name="connsiteY37" fmla="*/ 133161 h 1390461"/>
              <a:gd name="connsiteX38" fmla="*/ 1609725 w 1794449"/>
              <a:gd name="connsiteY38" fmla="*/ 142686 h 1390461"/>
              <a:gd name="connsiteX39" fmla="*/ 1638300 w 1794449"/>
              <a:gd name="connsiteY39" fmla="*/ 133161 h 1390461"/>
              <a:gd name="connsiteX40" fmla="*/ 1720277 w 1794449"/>
              <a:gd name="connsiteY40" fmla="*/ 61740 h 1390461"/>
              <a:gd name="connsiteX41" fmla="*/ 1794449 w 1794449"/>
              <a:gd name="connsiteY41" fmla="*/ 0 h 1390461"/>
              <a:gd name="connsiteX0" fmla="*/ 0 w 1987861"/>
              <a:gd name="connsiteY0" fmla="*/ 1329405 h 1329405"/>
              <a:gd name="connsiteX1" fmla="*/ 19050 w 1987861"/>
              <a:gd name="connsiteY1" fmla="*/ 1281780 h 1329405"/>
              <a:gd name="connsiteX2" fmla="*/ 28575 w 1987861"/>
              <a:gd name="connsiteY2" fmla="*/ 1253205 h 1329405"/>
              <a:gd name="connsiteX3" fmla="*/ 85725 w 1987861"/>
              <a:gd name="connsiteY3" fmla="*/ 1215105 h 1329405"/>
              <a:gd name="connsiteX4" fmla="*/ 114300 w 1987861"/>
              <a:gd name="connsiteY4" fmla="*/ 1205580 h 1329405"/>
              <a:gd name="connsiteX5" fmla="*/ 171450 w 1987861"/>
              <a:gd name="connsiteY5" fmla="*/ 1167480 h 1329405"/>
              <a:gd name="connsiteX6" fmla="*/ 209550 w 1987861"/>
              <a:gd name="connsiteY6" fmla="*/ 1119855 h 1329405"/>
              <a:gd name="connsiteX7" fmla="*/ 219075 w 1987861"/>
              <a:gd name="connsiteY7" fmla="*/ 1091280 h 1329405"/>
              <a:gd name="connsiteX8" fmla="*/ 257175 w 1987861"/>
              <a:gd name="connsiteY8" fmla="*/ 1034130 h 1329405"/>
              <a:gd name="connsiteX9" fmla="*/ 266700 w 1987861"/>
              <a:gd name="connsiteY9" fmla="*/ 1005555 h 1329405"/>
              <a:gd name="connsiteX10" fmla="*/ 323850 w 1987861"/>
              <a:gd name="connsiteY10" fmla="*/ 976980 h 1329405"/>
              <a:gd name="connsiteX11" fmla="*/ 352425 w 1987861"/>
              <a:gd name="connsiteY11" fmla="*/ 948405 h 1329405"/>
              <a:gd name="connsiteX12" fmla="*/ 381000 w 1987861"/>
              <a:gd name="connsiteY12" fmla="*/ 929355 h 1329405"/>
              <a:gd name="connsiteX13" fmla="*/ 400050 w 1987861"/>
              <a:gd name="connsiteY13" fmla="*/ 900780 h 1329405"/>
              <a:gd name="connsiteX14" fmla="*/ 447675 w 1987861"/>
              <a:gd name="connsiteY14" fmla="*/ 891255 h 1329405"/>
              <a:gd name="connsiteX15" fmla="*/ 476250 w 1987861"/>
              <a:gd name="connsiteY15" fmla="*/ 881730 h 1329405"/>
              <a:gd name="connsiteX16" fmla="*/ 491552 w 1987861"/>
              <a:gd name="connsiteY16" fmla="*/ 734390 h 1329405"/>
              <a:gd name="connsiteX17" fmla="*/ 610817 w 1987861"/>
              <a:gd name="connsiteY17" fmla="*/ 586487 h 1329405"/>
              <a:gd name="connsiteX18" fmla="*/ 634902 w 1987861"/>
              <a:gd name="connsiteY18" fmla="*/ 548355 h 1329405"/>
              <a:gd name="connsiteX19" fmla="*/ 691655 w 1987861"/>
              <a:gd name="connsiteY19" fmla="*/ 478177 h 1329405"/>
              <a:gd name="connsiteX20" fmla="*/ 654606 w 1987861"/>
              <a:gd name="connsiteY20" fmla="*/ 503884 h 1329405"/>
              <a:gd name="connsiteX21" fmla="*/ 686611 w 1987861"/>
              <a:gd name="connsiteY21" fmla="*/ 472155 h 1329405"/>
              <a:gd name="connsiteX22" fmla="*/ 753286 w 1987861"/>
              <a:gd name="connsiteY22" fmla="*/ 405542 h 1329405"/>
              <a:gd name="connsiteX23" fmla="*/ 781050 w 1987861"/>
              <a:gd name="connsiteY23" fmla="*/ 357855 h 1329405"/>
              <a:gd name="connsiteX24" fmla="*/ 847725 w 1987861"/>
              <a:gd name="connsiteY24" fmla="*/ 281655 h 1329405"/>
              <a:gd name="connsiteX25" fmla="*/ 904875 w 1987861"/>
              <a:gd name="connsiteY25" fmla="*/ 243555 h 1329405"/>
              <a:gd name="connsiteX26" fmla="*/ 923925 w 1987861"/>
              <a:gd name="connsiteY26" fmla="*/ 214980 h 1329405"/>
              <a:gd name="connsiteX27" fmla="*/ 981075 w 1987861"/>
              <a:gd name="connsiteY27" fmla="*/ 186405 h 1329405"/>
              <a:gd name="connsiteX28" fmla="*/ 1037007 w 1987861"/>
              <a:gd name="connsiteY28" fmla="*/ 210077 h 1329405"/>
              <a:gd name="connsiteX29" fmla="*/ 1095375 w 1987861"/>
              <a:gd name="connsiteY29" fmla="*/ 186405 h 1329405"/>
              <a:gd name="connsiteX30" fmla="*/ 1152525 w 1987861"/>
              <a:gd name="connsiteY30" fmla="*/ 214980 h 1329405"/>
              <a:gd name="connsiteX31" fmla="*/ 1162050 w 1987861"/>
              <a:gd name="connsiteY31" fmla="*/ 186405 h 1329405"/>
              <a:gd name="connsiteX32" fmla="*/ 1190625 w 1987861"/>
              <a:gd name="connsiteY32" fmla="*/ 110205 h 1329405"/>
              <a:gd name="connsiteX33" fmla="*/ 1228725 w 1987861"/>
              <a:gd name="connsiteY33" fmla="*/ 100680 h 1329405"/>
              <a:gd name="connsiteX34" fmla="*/ 1343025 w 1987861"/>
              <a:gd name="connsiteY34" fmla="*/ 81630 h 1329405"/>
              <a:gd name="connsiteX35" fmla="*/ 1457325 w 1987861"/>
              <a:gd name="connsiteY35" fmla="*/ 62580 h 1329405"/>
              <a:gd name="connsiteX36" fmla="*/ 1485900 w 1987861"/>
              <a:gd name="connsiteY36" fmla="*/ 43530 h 1329405"/>
              <a:gd name="connsiteX37" fmla="*/ 1581150 w 1987861"/>
              <a:gd name="connsiteY37" fmla="*/ 72105 h 1329405"/>
              <a:gd name="connsiteX38" fmla="*/ 1609725 w 1987861"/>
              <a:gd name="connsiteY38" fmla="*/ 81630 h 1329405"/>
              <a:gd name="connsiteX39" fmla="*/ 1638300 w 1987861"/>
              <a:gd name="connsiteY39" fmla="*/ 72105 h 1329405"/>
              <a:gd name="connsiteX40" fmla="*/ 1720277 w 1987861"/>
              <a:gd name="connsiteY40" fmla="*/ 684 h 1329405"/>
              <a:gd name="connsiteX41" fmla="*/ 1987861 w 1987861"/>
              <a:gd name="connsiteY41" fmla="*/ 495315 h 1329405"/>
              <a:gd name="connsiteX0" fmla="*/ 0 w 1987861"/>
              <a:gd name="connsiteY0" fmla="*/ 1287817 h 1287817"/>
              <a:gd name="connsiteX1" fmla="*/ 19050 w 1987861"/>
              <a:gd name="connsiteY1" fmla="*/ 1240192 h 1287817"/>
              <a:gd name="connsiteX2" fmla="*/ 28575 w 1987861"/>
              <a:gd name="connsiteY2" fmla="*/ 1211617 h 1287817"/>
              <a:gd name="connsiteX3" fmla="*/ 85725 w 1987861"/>
              <a:gd name="connsiteY3" fmla="*/ 1173517 h 1287817"/>
              <a:gd name="connsiteX4" fmla="*/ 114300 w 1987861"/>
              <a:gd name="connsiteY4" fmla="*/ 1163992 h 1287817"/>
              <a:gd name="connsiteX5" fmla="*/ 171450 w 1987861"/>
              <a:gd name="connsiteY5" fmla="*/ 1125892 h 1287817"/>
              <a:gd name="connsiteX6" fmla="*/ 209550 w 1987861"/>
              <a:gd name="connsiteY6" fmla="*/ 1078267 h 1287817"/>
              <a:gd name="connsiteX7" fmla="*/ 219075 w 1987861"/>
              <a:gd name="connsiteY7" fmla="*/ 1049692 h 1287817"/>
              <a:gd name="connsiteX8" fmla="*/ 257175 w 1987861"/>
              <a:gd name="connsiteY8" fmla="*/ 992542 h 1287817"/>
              <a:gd name="connsiteX9" fmla="*/ 266700 w 1987861"/>
              <a:gd name="connsiteY9" fmla="*/ 963967 h 1287817"/>
              <a:gd name="connsiteX10" fmla="*/ 323850 w 1987861"/>
              <a:gd name="connsiteY10" fmla="*/ 935392 h 1287817"/>
              <a:gd name="connsiteX11" fmla="*/ 352425 w 1987861"/>
              <a:gd name="connsiteY11" fmla="*/ 906817 h 1287817"/>
              <a:gd name="connsiteX12" fmla="*/ 381000 w 1987861"/>
              <a:gd name="connsiteY12" fmla="*/ 887767 h 1287817"/>
              <a:gd name="connsiteX13" fmla="*/ 400050 w 1987861"/>
              <a:gd name="connsiteY13" fmla="*/ 859192 h 1287817"/>
              <a:gd name="connsiteX14" fmla="*/ 447675 w 1987861"/>
              <a:gd name="connsiteY14" fmla="*/ 849667 h 1287817"/>
              <a:gd name="connsiteX15" fmla="*/ 476250 w 1987861"/>
              <a:gd name="connsiteY15" fmla="*/ 840142 h 1287817"/>
              <a:gd name="connsiteX16" fmla="*/ 491552 w 1987861"/>
              <a:gd name="connsiteY16" fmla="*/ 692802 h 1287817"/>
              <a:gd name="connsiteX17" fmla="*/ 610817 w 1987861"/>
              <a:gd name="connsiteY17" fmla="*/ 544899 h 1287817"/>
              <a:gd name="connsiteX18" fmla="*/ 634902 w 1987861"/>
              <a:gd name="connsiteY18" fmla="*/ 506767 h 1287817"/>
              <a:gd name="connsiteX19" fmla="*/ 691655 w 1987861"/>
              <a:gd name="connsiteY19" fmla="*/ 436589 h 1287817"/>
              <a:gd name="connsiteX20" fmla="*/ 654606 w 1987861"/>
              <a:gd name="connsiteY20" fmla="*/ 462296 h 1287817"/>
              <a:gd name="connsiteX21" fmla="*/ 686611 w 1987861"/>
              <a:gd name="connsiteY21" fmla="*/ 430567 h 1287817"/>
              <a:gd name="connsiteX22" fmla="*/ 753286 w 1987861"/>
              <a:gd name="connsiteY22" fmla="*/ 363954 h 1287817"/>
              <a:gd name="connsiteX23" fmla="*/ 781050 w 1987861"/>
              <a:gd name="connsiteY23" fmla="*/ 316267 h 1287817"/>
              <a:gd name="connsiteX24" fmla="*/ 847725 w 1987861"/>
              <a:gd name="connsiteY24" fmla="*/ 240067 h 1287817"/>
              <a:gd name="connsiteX25" fmla="*/ 904875 w 1987861"/>
              <a:gd name="connsiteY25" fmla="*/ 201967 h 1287817"/>
              <a:gd name="connsiteX26" fmla="*/ 923925 w 1987861"/>
              <a:gd name="connsiteY26" fmla="*/ 173392 h 1287817"/>
              <a:gd name="connsiteX27" fmla="*/ 981075 w 1987861"/>
              <a:gd name="connsiteY27" fmla="*/ 144817 h 1287817"/>
              <a:gd name="connsiteX28" fmla="*/ 1037007 w 1987861"/>
              <a:gd name="connsiteY28" fmla="*/ 168489 h 1287817"/>
              <a:gd name="connsiteX29" fmla="*/ 1095375 w 1987861"/>
              <a:gd name="connsiteY29" fmla="*/ 144817 h 1287817"/>
              <a:gd name="connsiteX30" fmla="*/ 1152525 w 1987861"/>
              <a:gd name="connsiteY30" fmla="*/ 173392 h 1287817"/>
              <a:gd name="connsiteX31" fmla="*/ 1162050 w 1987861"/>
              <a:gd name="connsiteY31" fmla="*/ 144817 h 1287817"/>
              <a:gd name="connsiteX32" fmla="*/ 1190625 w 1987861"/>
              <a:gd name="connsiteY32" fmla="*/ 68617 h 1287817"/>
              <a:gd name="connsiteX33" fmla="*/ 1228725 w 1987861"/>
              <a:gd name="connsiteY33" fmla="*/ 59092 h 1287817"/>
              <a:gd name="connsiteX34" fmla="*/ 1343025 w 1987861"/>
              <a:gd name="connsiteY34" fmla="*/ 40042 h 1287817"/>
              <a:gd name="connsiteX35" fmla="*/ 1457325 w 1987861"/>
              <a:gd name="connsiteY35" fmla="*/ 20992 h 1287817"/>
              <a:gd name="connsiteX36" fmla="*/ 1485900 w 1987861"/>
              <a:gd name="connsiteY36" fmla="*/ 1942 h 1287817"/>
              <a:gd name="connsiteX37" fmla="*/ 1581150 w 1987861"/>
              <a:gd name="connsiteY37" fmla="*/ 30517 h 1287817"/>
              <a:gd name="connsiteX38" fmla="*/ 1609725 w 1987861"/>
              <a:gd name="connsiteY38" fmla="*/ 40042 h 1287817"/>
              <a:gd name="connsiteX39" fmla="*/ 1638300 w 1987861"/>
              <a:gd name="connsiteY39" fmla="*/ 30517 h 1287817"/>
              <a:gd name="connsiteX40" fmla="*/ 1923868 w 1987861"/>
              <a:gd name="connsiteY40" fmla="*/ 467778 h 1287817"/>
              <a:gd name="connsiteX41" fmla="*/ 1987861 w 1987861"/>
              <a:gd name="connsiteY41" fmla="*/ 453727 h 1287817"/>
              <a:gd name="connsiteX0" fmla="*/ 0 w 1987861"/>
              <a:gd name="connsiteY0" fmla="*/ 1287817 h 1287817"/>
              <a:gd name="connsiteX1" fmla="*/ 19050 w 1987861"/>
              <a:gd name="connsiteY1" fmla="*/ 1240192 h 1287817"/>
              <a:gd name="connsiteX2" fmla="*/ 28575 w 1987861"/>
              <a:gd name="connsiteY2" fmla="*/ 1211617 h 1287817"/>
              <a:gd name="connsiteX3" fmla="*/ 85725 w 1987861"/>
              <a:gd name="connsiteY3" fmla="*/ 1173517 h 1287817"/>
              <a:gd name="connsiteX4" fmla="*/ 114300 w 1987861"/>
              <a:gd name="connsiteY4" fmla="*/ 1163992 h 1287817"/>
              <a:gd name="connsiteX5" fmla="*/ 171450 w 1987861"/>
              <a:gd name="connsiteY5" fmla="*/ 1125892 h 1287817"/>
              <a:gd name="connsiteX6" fmla="*/ 209550 w 1987861"/>
              <a:gd name="connsiteY6" fmla="*/ 1078267 h 1287817"/>
              <a:gd name="connsiteX7" fmla="*/ 219075 w 1987861"/>
              <a:gd name="connsiteY7" fmla="*/ 1049692 h 1287817"/>
              <a:gd name="connsiteX8" fmla="*/ 257175 w 1987861"/>
              <a:gd name="connsiteY8" fmla="*/ 992542 h 1287817"/>
              <a:gd name="connsiteX9" fmla="*/ 266700 w 1987861"/>
              <a:gd name="connsiteY9" fmla="*/ 963967 h 1287817"/>
              <a:gd name="connsiteX10" fmla="*/ 323850 w 1987861"/>
              <a:gd name="connsiteY10" fmla="*/ 935392 h 1287817"/>
              <a:gd name="connsiteX11" fmla="*/ 352425 w 1987861"/>
              <a:gd name="connsiteY11" fmla="*/ 906817 h 1287817"/>
              <a:gd name="connsiteX12" fmla="*/ 381000 w 1987861"/>
              <a:gd name="connsiteY12" fmla="*/ 887767 h 1287817"/>
              <a:gd name="connsiteX13" fmla="*/ 400050 w 1987861"/>
              <a:gd name="connsiteY13" fmla="*/ 859192 h 1287817"/>
              <a:gd name="connsiteX14" fmla="*/ 447675 w 1987861"/>
              <a:gd name="connsiteY14" fmla="*/ 849667 h 1287817"/>
              <a:gd name="connsiteX15" fmla="*/ 476250 w 1987861"/>
              <a:gd name="connsiteY15" fmla="*/ 840142 h 1287817"/>
              <a:gd name="connsiteX16" fmla="*/ 491552 w 1987861"/>
              <a:gd name="connsiteY16" fmla="*/ 692802 h 1287817"/>
              <a:gd name="connsiteX17" fmla="*/ 610817 w 1987861"/>
              <a:gd name="connsiteY17" fmla="*/ 544899 h 1287817"/>
              <a:gd name="connsiteX18" fmla="*/ 634902 w 1987861"/>
              <a:gd name="connsiteY18" fmla="*/ 506767 h 1287817"/>
              <a:gd name="connsiteX19" fmla="*/ 691655 w 1987861"/>
              <a:gd name="connsiteY19" fmla="*/ 436589 h 1287817"/>
              <a:gd name="connsiteX20" fmla="*/ 654606 w 1987861"/>
              <a:gd name="connsiteY20" fmla="*/ 462296 h 1287817"/>
              <a:gd name="connsiteX21" fmla="*/ 686611 w 1987861"/>
              <a:gd name="connsiteY21" fmla="*/ 430567 h 1287817"/>
              <a:gd name="connsiteX22" fmla="*/ 753286 w 1987861"/>
              <a:gd name="connsiteY22" fmla="*/ 363954 h 1287817"/>
              <a:gd name="connsiteX23" fmla="*/ 781050 w 1987861"/>
              <a:gd name="connsiteY23" fmla="*/ 316267 h 1287817"/>
              <a:gd name="connsiteX24" fmla="*/ 847725 w 1987861"/>
              <a:gd name="connsiteY24" fmla="*/ 240067 h 1287817"/>
              <a:gd name="connsiteX25" fmla="*/ 904875 w 1987861"/>
              <a:gd name="connsiteY25" fmla="*/ 201967 h 1287817"/>
              <a:gd name="connsiteX26" fmla="*/ 923925 w 1987861"/>
              <a:gd name="connsiteY26" fmla="*/ 173392 h 1287817"/>
              <a:gd name="connsiteX27" fmla="*/ 981075 w 1987861"/>
              <a:gd name="connsiteY27" fmla="*/ 144817 h 1287817"/>
              <a:gd name="connsiteX28" fmla="*/ 1037007 w 1987861"/>
              <a:gd name="connsiteY28" fmla="*/ 168489 h 1287817"/>
              <a:gd name="connsiteX29" fmla="*/ 1095375 w 1987861"/>
              <a:gd name="connsiteY29" fmla="*/ 144817 h 1287817"/>
              <a:gd name="connsiteX30" fmla="*/ 1152525 w 1987861"/>
              <a:gd name="connsiteY30" fmla="*/ 173392 h 1287817"/>
              <a:gd name="connsiteX31" fmla="*/ 1162050 w 1987861"/>
              <a:gd name="connsiteY31" fmla="*/ 144817 h 1287817"/>
              <a:gd name="connsiteX32" fmla="*/ 1190625 w 1987861"/>
              <a:gd name="connsiteY32" fmla="*/ 68617 h 1287817"/>
              <a:gd name="connsiteX33" fmla="*/ 1228725 w 1987861"/>
              <a:gd name="connsiteY33" fmla="*/ 59092 h 1287817"/>
              <a:gd name="connsiteX34" fmla="*/ 1343025 w 1987861"/>
              <a:gd name="connsiteY34" fmla="*/ 40042 h 1287817"/>
              <a:gd name="connsiteX35" fmla="*/ 1457325 w 1987861"/>
              <a:gd name="connsiteY35" fmla="*/ 20992 h 1287817"/>
              <a:gd name="connsiteX36" fmla="*/ 1485900 w 1987861"/>
              <a:gd name="connsiteY36" fmla="*/ 1942 h 1287817"/>
              <a:gd name="connsiteX37" fmla="*/ 1581150 w 1987861"/>
              <a:gd name="connsiteY37" fmla="*/ 30517 h 1287817"/>
              <a:gd name="connsiteX38" fmla="*/ 1609725 w 1987861"/>
              <a:gd name="connsiteY38" fmla="*/ 40042 h 1287817"/>
              <a:gd name="connsiteX39" fmla="*/ 1750275 w 1987861"/>
              <a:gd name="connsiteY39" fmla="*/ 486212 h 1287817"/>
              <a:gd name="connsiteX40" fmla="*/ 1923868 w 1987861"/>
              <a:gd name="connsiteY40" fmla="*/ 467778 h 1287817"/>
              <a:gd name="connsiteX41" fmla="*/ 1987861 w 1987861"/>
              <a:gd name="connsiteY41" fmla="*/ 453727 h 1287817"/>
              <a:gd name="connsiteX0" fmla="*/ 0 w 1987861"/>
              <a:gd name="connsiteY0" fmla="*/ 1297547 h 1297547"/>
              <a:gd name="connsiteX1" fmla="*/ 19050 w 1987861"/>
              <a:gd name="connsiteY1" fmla="*/ 1249922 h 1297547"/>
              <a:gd name="connsiteX2" fmla="*/ 28575 w 1987861"/>
              <a:gd name="connsiteY2" fmla="*/ 1221347 h 1297547"/>
              <a:gd name="connsiteX3" fmla="*/ 85725 w 1987861"/>
              <a:gd name="connsiteY3" fmla="*/ 1183247 h 1297547"/>
              <a:gd name="connsiteX4" fmla="*/ 114300 w 1987861"/>
              <a:gd name="connsiteY4" fmla="*/ 1173722 h 1297547"/>
              <a:gd name="connsiteX5" fmla="*/ 171450 w 1987861"/>
              <a:gd name="connsiteY5" fmla="*/ 1135622 h 1297547"/>
              <a:gd name="connsiteX6" fmla="*/ 209550 w 1987861"/>
              <a:gd name="connsiteY6" fmla="*/ 1087997 h 1297547"/>
              <a:gd name="connsiteX7" fmla="*/ 219075 w 1987861"/>
              <a:gd name="connsiteY7" fmla="*/ 1059422 h 1297547"/>
              <a:gd name="connsiteX8" fmla="*/ 257175 w 1987861"/>
              <a:gd name="connsiteY8" fmla="*/ 1002272 h 1297547"/>
              <a:gd name="connsiteX9" fmla="*/ 266700 w 1987861"/>
              <a:gd name="connsiteY9" fmla="*/ 973697 h 1297547"/>
              <a:gd name="connsiteX10" fmla="*/ 323850 w 1987861"/>
              <a:gd name="connsiteY10" fmla="*/ 945122 h 1297547"/>
              <a:gd name="connsiteX11" fmla="*/ 352425 w 1987861"/>
              <a:gd name="connsiteY11" fmla="*/ 916547 h 1297547"/>
              <a:gd name="connsiteX12" fmla="*/ 381000 w 1987861"/>
              <a:gd name="connsiteY12" fmla="*/ 897497 h 1297547"/>
              <a:gd name="connsiteX13" fmla="*/ 400050 w 1987861"/>
              <a:gd name="connsiteY13" fmla="*/ 868922 h 1297547"/>
              <a:gd name="connsiteX14" fmla="*/ 447675 w 1987861"/>
              <a:gd name="connsiteY14" fmla="*/ 859397 h 1297547"/>
              <a:gd name="connsiteX15" fmla="*/ 476250 w 1987861"/>
              <a:gd name="connsiteY15" fmla="*/ 849872 h 1297547"/>
              <a:gd name="connsiteX16" fmla="*/ 491552 w 1987861"/>
              <a:gd name="connsiteY16" fmla="*/ 702532 h 1297547"/>
              <a:gd name="connsiteX17" fmla="*/ 610817 w 1987861"/>
              <a:gd name="connsiteY17" fmla="*/ 554629 h 1297547"/>
              <a:gd name="connsiteX18" fmla="*/ 634902 w 1987861"/>
              <a:gd name="connsiteY18" fmla="*/ 516497 h 1297547"/>
              <a:gd name="connsiteX19" fmla="*/ 691655 w 1987861"/>
              <a:gd name="connsiteY19" fmla="*/ 446319 h 1297547"/>
              <a:gd name="connsiteX20" fmla="*/ 654606 w 1987861"/>
              <a:gd name="connsiteY20" fmla="*/ 472026 h 1297547"/>
              <a:gd name="connsiteX21" fmla="*/ 686611 w 1987861"/>
              <a:gd name="connsiteY21" fmla="*/ 440297 h 1297547"/>
              <a:gd name="connsiteX22" fmla="*/ 753286 w 1987861"/>
              <a:gd name="connsiteY22" fmla="*/ 373684 h 1297547"/>
              <a:gd name="connsiteX23" fmla="*/ 781050 w 1987861"/>
              <a:gd name="connsiteY23" fmla="*/ 325997 h 1297547"/>
              <a:gd name="connsiteX24" fmla="*/ 847725 w 1987861"/>
              <a:gd name="connsiteY24" fmla="*/ 249797 h 1297547"/>
              <a:gd name="connsiteX25" fmla="*/ 904875 w 1987861"/>
              <a:gd name="connsiteY25" fmla="*/ 211697 h 1297547"/>
              <a:gd name="connsiteX26" fmla="*/ 923925 w 1987861"/>
              <a:gd name="connsiteY26" fmla="*/ 183122 h 1297547"/>
              <a:gd name="connsiteX27" fmla="*/ 981075 w 1987861"/>
              <a:gd name="connsiteY27" fmla="*/ 154547 h 1297547"/>
              <a:gd name="connsiteX28" fmla="*/ 1037007 w 1987861"/>
              <a:gd name="connsiteY28" fmla="*/ 178219 h 1297547"/>
              <a:gd name="connsiteX29" fmla="*/ 1095375 w 1987861"/>
              <a:gd name="connsiteY29" fmla="*/ 154547 h 1297547"/>
              <a:gd name="connsiteX30" fmla="*/ 1152525 w 1987861"/>
              <a:gd name="connsiteY30" fmla="*/ 183122 h 1297547"/>
              <a:gd name="connsiteX31" fmla="*/ 1162050 w 1987861"/>
              <a:gd name="connsiteY31" fmla="*/ 154547 h 1297547"/>
              <a:gd name="connsiteX32" fmla="*/ 1190625 w 1987861"/>
              <a:gd name="connsiteY32" fmla="*/ 78347 h 1297547"/>
              <a:gd name="connsiteX33" fmla="*/ 1228725 w 1987861"/>
              <a:gd name="connsiteY33" fmla="*/ 68822 h 1297547"/>
              <a:gd name="connsiteX34" fmla="*/ 1343025 w 1987861"/>
              <a:gd name="connsiteY34" fmla="*/ 49772 h 1297547"/>
              <a:gd name="connsiteX35" fmla="*/ 1457325 w 1987861"/>
              <a:gd name="connsiteY35" fmla="*/ 30722 h 1297547"/>
              <a:gd name="connsiteX36" fmla="*/ 1485900 w 1987861"/>
              <a:gd name="connsiteY36" fmla="*/ 11672 h 1297547"/>
              <a:gd name="connsiteX37" fmla="*/ 1581150 w 1987861"/>
              <a:gd name="connsiteY37" fmla="*/ 40247 h 1297547"/>
              <a:gd name="connsiteX38" fmla="*/ 1507930 w 1987861"/>
              <a:gd name="connsiteY38" fmla="*/ 383595 h 1297547"/>
              <a:gd name="connsiteX39" fmla="*/ 1750275 w 1987861"/>
              <a:gd name="connsiteY39" fmla="*/ 495942 h 1297547"/>
              <a:gd name="connsiteX40" fmla="*/ 1923868 w 1987861"/>
              <a:gd name="connsiteY40" fmla="*/ 477508 h 1297547"/>
              <a:gd name="connsiteX41" fmla="*/ 1987861 w 1987861"/>
              <a:gd name="connsiteY41" fmla="*/ 463457 h 1297547"/>
              <a:gd name="connsiteX0" fmla="*/ 0 w 1987861"/>
              <a:gd name="connsiteY0" fmla="*/ 1297547 h 1297547"/>
              <a:gd name="connsiteX1" fmla="*/ 19050 w 1987861"/>
              <a:gd name="connsiteY1" fmla="*/ 1249922 h 1297547"/>
              <a:gd name="connsiteX2" fmla="*/ 28575 w 1987861"/>
              <a:gd name="connsiteY2" fmla="*/ 1221347 h 1297547"/>
              <a:gd name="connsiteX3" fmla="*/ 85725 w 1987861"/>
              <a:gd name="connsiteY3" fmla="*/ 1183247 h 1297547"/>
              <a:gd name="connsiteX4" fmla="*/ 114300 w 1987861"/>
              <a:gd name="connsiteY4" fmla="*/ 1173722 h 1297547"/>
              <a:gd name="connsiteX5" fmla="*/ 171450 w 1987861"/>
              <a:gd name="connsiteY5" fmla="*/ 1135622 h 1297547"/>
              <a:gd name="connsiteX6" fmla="*/ 209550 w 1987861"/>
              <a:gd name="connsiteY6" fmla="*/ 1087997 h 1297547"/>
              <a:gd name="connsiteX7" fmla="*/ 219075 w 1987861"/>
              <a:gd name="connsiteY7" fmla="*/ 1059422 h 1297547"/>
              <a:gd name="connsiteX8" fmla="*/ 257175 w 1987861"/>
              <a:gd name="connsiteY8" fmla="*/ 1002272 h 1297547"/>
              <a:gd name="connsiteX9" fmla="*/ 266700 w 1987861"/>
              <a:gd name="connsiteY9" fmla="*/ 973697 h 1297547"/>
              <a:gd name="connsiteX10" fmla="*/ 323850 w 1987861"/>
              <a:gd name="connsiteY10" fmla="*/ 945122 h 1297547"/>
              <a:gd name="connsiteX11" fmla="*/ 352425 w 1987861"/>
              <a:gd name="connsiteY11" fmla="*/ 916547 h 1297547"/>
              <a:gd name="connsiteX12" fmla="*/ 381000 w 1987861"/>
              <a:gd name="connsiteY12" fmla="*/ 897497 h 1297547"/>
              <a:gd name="connsiteX13" fmla="*/ 400050 w 1987861"/>
              <a:gd name="connsiteY13" fmla="*/ 868922 h 1297547"/>
              <a:gd name="connsiteX14" fmla="*/ 447675 w 1987861"/>
              <a:gd name="connsiteY14" fmla="*/ 859397 h 1297547"/>
              <a:gd name="connsiteX15" fmla="*/ 476250 w 1987861"/>
              <a:gd name="connsiteY15" fmla="*/ 849872 h 1297547"/>
              <a:gd name="connsiteX16" fmla="*/ 491552 w 1987861"/>
              <a:gd name="connsiteY16" fmla="*/ 702532 h 1297547"/>
              <a:gd name="connsiteX17" fmla="*/ 610817 w 1987861"/>
              <a:gd name="connsiteY17" fmla="*/ 554629 h 1297547"/>
              <a:gd name="connsiteX18" fmla="*/ 634902 w 1987861"/>
              <a:gd name="connsiteY18" fmla="*/ 516497 h 1297547"/>
              <a:gd name="connsiteX19" fmla="*/ 691655 w 1987861"/>
              <a:gd name="connsiteY19" fmla="*/ 446319 h 1297547"/>
              <a:gd name="connsiteX20" fmla="*/ 654606 w 1987861"/>
              <a:gd name="connsiteY20" fmla="*/ 472026 h 1297547"/>
              <a:gd name="connsiteX21" fmla="*/ 686611 w 1987861"/>
              <a:gd name="connsiteY21" fmla="*/ 440297 h 1297547"/>
              <a:gd name="connsiteX22" fmla="*/ 753286 w 1987861"/>
              <a:gd name="connsiteY22" fmla="*/ 373684 h 1297547"/>
              <a:gd name="connsiteX23" fmla="*/ 781050 w 1987861"/>
              <a:gd name="connsiteY23" fmla="*/ 325997 h 1297547"/>
              <a:gd name="connsiteX24" fmla="*/ 847725 w 1987861"/>
              <a:gd name="connsiteY24" fmla="*/ 249797 h 1297547"/>
              <a:gd name="connsiteX25" fmla="*/ 904875 w 1987861"/>
              <a:gd name="connsiteY25" fmla="*/ 211697 h 1297547"/>
              <a:gd name="connsiteX26" fmla="*/ 923925 w 1987861"/>
              <a:gd name="connsiteY26" fmla="*/ 183122 h 1297547"/>
              <a:gd name="connsiteX27" fmla="*/ 981075 w 1987861"/>
              <a:gd name="connsiteY27" fmla="*/ 154547 h 1297547"/>
              <a:gd name="connsiteX28" fmla="*/ 1037007 w 1987861"/>
              <a:gd name="connsiteY28" fmla="*/ 178219 h 1297547"/>
              <a:gd name="connsiteX29" fmla="*/ 1095375 w 1987861"/>
              <a:gd name="connsiteY29" fmla="*/ 154547 h 1297547"/>
              <a:gd name="connsiteX30" fmla="*/ 1152525 w 1987861"/>
              <a:gd name="connsiteY30" fmla="*/ 183122 h 1297547"/>
              <a:gd name="connsiteX31" fmla="*/ 1162050 w 1987861"/>
              <a:gd name="connsiteY31" fmla="*/ 154547 h 1297547"/>
              <a:gd name="connsiteX32" fmla="*/ 1190625 w 1987861"/>
              <a:gd name="connsiteY32" fmla="*/ 78347 h 1297547"/>
              <a:gd name="connsiteX33" fmla="*/ 1228725 w 1987861"/>
              <a:gd name="connsiteY33" fmla="*/ 68822 h 1297547"/>
              <a:gd name="connsiteX34" fmla="*/ 1343025 w 1987861"/>
              <a:gd name="connsiteY34" fmla="*/ 49772 h 1297547"/>
              <a:gd name="connsiteX35" fmla="*/ 1457325 w 1987861"/>
              <a:gd name="connsiteY35" fmla="*/ 30722 h 1297547"/>
              <a:gd name="connsiteX36" fmla="*/ 1485900 w 1987861"/>
              <a:gd name="connsiteY36" fmla="*/ 11672 h 1297547"/>
              <a:gd name="connsiteX37" fmla="*/ 1581150 w 1987861"/>
              <a:gd name="connsiteY37" fmla="*/ 40247 h 1297547"/>
              <a:gd name="connsiteX38" fmla="*/ 1507930 w 1987861"/>
              <a:gd name="connsiteY38" fmla="*/ 383595 h 1297547"/>
              <a:gd name="connsiteX39" fmla="*/ 1755364 w 1987861"/>
              <a:gd name="connsiteY39" fmla="*/ 554229 h 1297547"/>
              <a:gd name="connsiteX40" fmla="*/ 1923868 w 1987861"/>
              <a:gd name="connsiteY40" fmla="*/ 477508 h 1297547"/>
              <a:gd name="connsiteX41" fmla="*/ 1987861 w 1987861"/>
              <a:gd name="connsiteY41" fmla="*/ 463457 h 1297547"/>
              <a:gd name="connsiteX0" fmla="*/ 0 w 1987861"/>
              <a:gd name="connsiteY0" fmla="*/ 1295953 h 1295953"/>
              <a:gd name="connsiteX1" fmla="*/ 19050 w 1987861"/>
              <a:gd name="connsiteY1" fmla="*/ 1248328 h 1295953"/>
              <a:gd name="connsiteX2" fmla="*/ 28575 w 1987861"/>
              <a:gd name="connsiteY2" fmla="*/ 1219753 h 1295953"/>
              <a:gd name="connsiteX3" fmla="*/ 85725 w 1987861"/>
              <a:gd name="connsiteY3" fmla="*/ 1181653 h 1295953"/>
              <a:gd name="connsiteX4" fmla="*/ 114300 w 1987861"/>
              <a:gd name="connsiteY4" fmla="*/ 1172128 h 1295953"/>
              <a:gd name="connsiteX5" fmla="*/ 171450 w 1987861"/>
              <a:gd name="connsiteY5" fmla="*/ 1134028 h 1295953"/>
              <a:gd name="connsiteX6" fmla="*/ 209550 w 1987861"/>
              <a:gd name="connsiteY6" fmla="*/ 1086403 h 1295953"/>
              <a:gd name="connsiteX7" fmla="*/ 219075 w 1987861"/>
              <a:gd name="connsiteY7" fmla="*/ 1057828 h 1295953"/>
              <a:gd name="connsiteX8" fmla="*/ 257175 w 1987861"/>
              <a:gd name="connsiteY8" fmla="*/ 1000678 h 1295953"/>
              <a:gd name="connsiteX9" fmla="*/ 266700 w 1987861"/>
              <a:gd name="connsiteY9" fmla="*/ 972103 h 1295953"/>
              <a:gd name="connsiteX10" fmla="*/ 323850 w 1987861"/>
              <a:gd name="connsiteY10" fmla="*/ 943528 h 1295953"/>
              <a:gd name="connsiteX11" fmla="*/ 352425 w 1987861"/>
              <a:gd name="connsiteY11" fmla="*/ 914953 h 1295953"/>
              <a:gd name="connsiteX12" fmla="*/ 381000 w 1987861"/>
              <a:gd name="connsiteY12" fmla="*/ 895903 h 1295953"/>
              <a:gd name="connsiteX13" fmla="*/ 400050 w 1987861"/>
              <a:gd name="connsiteY13" fmla="*/ 867328 h 1295953"/>
              <a:gd name="connsiteX14" fmla="*/ 447675 w 1987861"/>
              <a:gd name="connsiteY14" fmla="*/ 857803 h 1295953"/>
              <a:gd name="connsiteX15" fmla="*/ 476250 w 1987861"/>
              <a:gd name="connsiteY15" fmla="*/ 848278 h 1295953"/>
              <a:gd name="connsiteX16" fmla="*/ 491552 w 1987861"/>
              <a:gd name="connsiteY16" fmla="*/ 700938 h 1295953"/>
              <a:gd name="connsiteX17" fmla="*/ 610817 w 1987861"/>
              <a:gd name="connsiteY17" fmla="*/ 553035 h 1295953"/>
              <a:gd name="connsiteX18" fmla="*/ 634902 w 1987861"/>
              <a:gd name="connsiteY18" fmla="*/ 514903 h 1295953"/>
              <a:gd name="connsiteX19" fmla="*/ 691655 w 1987861"/>
              <a:gd name="connsiteY19" fmla="*/ 444725 h 1295953"/>
              <a:gd name="connsiteX20" fmla="*/ 654606 w 1987861"/>
              <a:gd name="connsiteY20" fmla="*/ 470432 h 1295953"/>
              <a:gd name="connsiteX21" fmla="*/ 686611 w 1987861"/>
              <a:gd name="connsiteY21" fmla="*/ 438703 h 1295953"/>
              <a:gd name="connsiteX22" fmla="*/ 753286 w 1987861"/>
              <a:gd name="connsiteY22" fmla="*/ 372090 h 1295953"/>
              <a:gd name="connsiteX23" fmla="*/ 781050 w 1987861"/>
              <a:gd name="connsiteY23" fmla="*/ 324403 h 1295953"/>
              <a:gd name="connsiteX24" fmla="*/ 847725 w 1987861"/>
              <a:gd name="connsiteY24" fmla="*/ 248203 h 1295953"/>
              <a:gd name="connsiteX25" fmla="*/ 904875 w 1987861"/>
              <a:gd name="connsiteY25" fmla="*/ 210103 h 1295953"/>
              <a:gd name="connsiteX26" fmla="*/ 923925 w 1987861"/>
              <a:gd name="connsiteY26" fmla="*/ 181528 h 1295953"/>
              <a:gd name="connsiteX27" fmla="*/ 981075 w 1987861"/>
              <a:gd name="connsiteY27" fmla="*/ 152953 h 1295953"/>
              <a:gd name="connsiteX28" fmla="*/ 1037007 w 1987861"/>
              <a:gd name="connsiteY28" fmla="*/ 176625 h 1295953"/>
              <a:gd name="connsiteX29" fmla="*/ 1095375 w 1987861"/>
              <a:gd name="connsiteY29" fmla="*/ 152953 h 1295953"/>
              <a:gd name="connsiteX30" fmla="*/ 1152525 w 1987861"/>
              <a:gd name="connsiteY30" fmla="*/ 181528 h 1295953"/>
              <a:gd name="connsiteX31" fmla="*/ 1162050 w 1987861"/>
              <a:gd name="connsiteY31" fmla="*/ 152953 h 1295953"/>
              <a:gd name="connsiteX32" fmla="*/ 1190625 w 1987861"/>
              <a:gd name="connsiteY32" fmla="*/ 76753 h 1295953"/>
              <a:gd name="connsiteX33" fmla="*/ 1228725 w 1987861"/>
              <a:gd name="connsiteY33" fmla="*/ 67228 h 1295953"/>
              <a:gd name="connsiteX34" fmla="*/ 1343025 w 1987861"/>
              <a:gd name="connsiteY34" fmla="*/ 48178 h 1295953"/>
              <a:gd name="connsiteX35" fmla="*/ 1457325 w 1987861"/>
              <a:gd name="connsiteY35" fmla="*/ 29128 h 1295953"/>
              <a:gd name="connsiteX36" fmla="*/ 1485900 w 1987861"/>
              <a:gd name="connsiteY36" fmla="*/ 10078 h 1295953"/>
              <a:gd name="connsiteX37" fmla="*/ 1581150 w 1987861"/>
              <a:gd name="connsiteY37" fmla="*/ 38653 h 1295953"/>
              <a:gd name="connsiteX38" fmla="*/ 1467212 w 1987861"/>
              <a:gd name="connsiteY38" fmla="*/ 355507 h 1295953"/>
              <a:gd name="connsiteX39" fmla="*/ 1755364 w 1987861"/>
              <a:gd name="connsiteY39" fmla="*/ 552635 h 1295953"/>
              <a:gd name="connsiteX40" fmla="*/ 1923868 w 1987861"/>
              <a:gd name="connsiteY40" fmla="*/ 475914 h 1295953"/>
              <a:gd name="connsiteX41" fmla="*/ 1987861 w 1987861"/>
              <a:gd name="connsiteY41" fmla="*/ 461863 h 1295953"/>
              <a:gd name="connsiteX0" fmla="*/ 0 w 1987861"/>
              <a:gd name="connsiteY0" fmla="*/ 1308234 h 1308234"/>
              <a:gd name="connsiteX1" fmla="*/ 19050 w 1987861"/>
              <a:gd name="connsiteY1" fmla="*/ 1260609 h 1308234"/>
              <a:gd name="connsiteX2" fmla="*/ 28575 w 1987861"/>
              <a:gd name="connsiteY2" fmla="*/ 1232034 h 1308234"/>
              <a:gd name="connsiteX3" fmla="*/ 85725 w 1987861"/>
              <a:gd name="connsiteY3" fmla="*/ 1193934 h 1308234"/>
              <a:gd name="connsiteX4" fmla="*/ 114300 w 1987861"/>
              <a:gd name="connsiteY4" fmla="*/ 1184409 h 1308234"/>
              <a:gd name="connsiteX5" fmla="*/ 171450 w 1987861"/>
              <a:gd name="connsiteY5" fmla="*/ 1146309 h 1308234"/>
              <a:gd name="connsiteX6" fmla="*/ 209550 w 1987861"/>
              <a:gd name="connsiteY6" fmla="*/ 1098684 h 1308234"/>
              <a:gd name="connsiteX7" fmla="*/ 219075 w 1987861"/>
              <a:gd name="connsiteY7" fmla="*/ 1070109 h 1308234"/>
              <a:gd name="connsiteX8" fmla="*/ 257175 w 1987861"/>
              <a:gd name="connsiteY8" fmla="*/ 1012959 h 1308234"/>
              <a:gd name="connsiteX9" fmla="*/ 266700 w 1987861"/>
              <a:gd name="connsiteY9" fmla="*/ 984384 h 1308234"/>
              <a:gd name="connsiteX10" fmla="*/ 323850 w 1987861"/>
              <a:gd name="connsiteY10" fmla="*/ 955809 h 1308234"/>
              <a:gd name="connsiteX11" fmla="*/ 352425 w 1987861"/>
              <a:gd name="connsiteY11" fmla="*/ 927234 h 1308234"/>
              <a:gd name="connsiteX12" fmla="*/ 381000 w 1987861"/>
              <a:gd name="connsiteY12" fmla="*/ 908184 h 1308234"/>
              <a:gd name="connsiteX13" fmla="*/ 400050 w 1987861"/>
              <a:gd name="connsiteY13" fmla="*/ 879609 h 1308234"/>
              <a:gd name="connsiteX14" fmla="*/ 447675 w 1987861"/>
              <a:gd name="connsiteY14" fmla="*/ 870084 h 1308234"/>
              <a:gd name="connsiteX15" fmla="*/ 476250 w 1987861"/>
              <a:gd name="connsiteY15" fmla="*/ 860559 h 1308234"/>
              <a:gd name="connsiteX16" fmla="*/ 491552 w 1987861"/>
              <a:gd name="connsiteY16" fmla="*/ 713219 h 1308234"/>
              <a:gd name="connsiteX17" fmla="*/ 610817 w 1987861"/>
              <a:gd name="connsiteY17" fmla="*/ 565316 h 1308234"/>
              <a:gd name="connsiteX18" fmla="*/ 634902 w 1987861"/>
              <a:gd name="connsiteY18" fmla="*/ 527184 h 1308234"/>
              <a:gd name="connsiteX19" fmla="*/ 691655 w 1987861"/>
              <a:gd name="connsiteY19" fmla="*/ 457006 h 1308234"/>
              <a:gd name="connsiteX20" fmla="*/ 654606 w 1987861"/>
              <a:gd name="connsiteY20" fmla="*/ 482713 h 1308234"/>
              <a:gd name="connsiteX21" fmla="*/ 686611 w 1987861"/>
              <a:gd name="connsiteY21" fmla="*/ 450984 h 1308234"/>
              <a:gd name="connsiteX22" fmla="*/ 753286 w 1987861"/>
              <a:gd name="connsiteY22" fmla="*/ 384371 h 1308234"/>
              <a:gd name="connsiteX23" fmla="*/ 781050 w 1987861"/>
              <a:gd name="connsiteY23" fmla="*/ 336684 h 1308234"/>
              <a:gd name="connsiteX24" fmla="*/ 847725 w 1987861"/>
              <a:gd name="connsiteY24" fmla="*/ 260484 h 1308234"/>
              <a:gd name="connsiteX25" fmla="*/ 904875 w 1987861"/>
              <a:gd name="connsiteY25" fmla="*/ 222384 h 1308234"/>
              <a:gd name="connsiteX26" fmla="*/ 923925 w 1987861"/>
              <a:gd name="connsiteY26" fmla="*/ 193809 h 1308234"/>
              <a:gd name="connsiteX27" fmla="*/ 981075 w 1987861"/>
              <a:gd name="connsiteY27" fmla="*/ 165234 h 1308234"/>
              <a:gd name="connsiteX28" fmla="*/ 1037007 w 1987861"/>
              <a:gd name="connsiteY28" fmla="*/ 188906 h 1308234"/>
              <a:gd name="connsiteX29" fmla="*/ 1095375 w 1987861"/>
              <a:gd name="connsiteY29" fmla="*/ 165234 h 1308234"/>
              <a:gd name="connsiteX30" fmla="*/ 1152525 w 1987861"/>
              <a:gd name="connsiteY30" fmla="*/ 193809 h 1308234"/>
              <a:gd name="connsiteX31" fmla="*/ 1162050 w 1987861"/>
              <a:gd name="connsiteY31" fmla="*/ 165234 h 1308234"/>
              <a:gd name="connsiteX32" fmla="*/ 1190625 w 1987861"/>
              <a:gd name="connsiteY32" fmla="*/ 89034 h 1308234"/>
              <a:gd name="connsiteX33" fmla="*/ 1228725 w 1987861"/>
              <a:gd name="connsiteY33" fmla="*/ 79509 h 1308234"/>
              <a:gd name="connsiteX34" fmla="*/ 1343025 w 1987861"/>
              <a:gd name="connsiteY34" fmla="*/ 60459 h 1308234"/>
              <a:gd name="connsiteX35" fmla="*/ 1457325 w 1987861"/>
              <a:gd name="connsiteY35" fmla="*/ 41409 h 1308234"/>
              <a:gd name="connsiteX36" fmla="*/ 1485900 w 1987861"/>
              <a:gd name="connsiteY36" fmla="*/ 22359 h 1308234"/>
              <a:gd name="connsiteX37" fmla="*/ 1362290 w 1987861"/>
              <a:gd name="connsiteY37" fmla="*/ 384757 h 1308234"/>
              <a:gd name="connsiteX38" fmla="*/ 1467212 w 1987861"/>
              <a:gd name="connsiteY38" fmla="*/ 367788 h 1308234"/>
              <a:gd name="connsiteX39" fmla="*/ 1755364 w 1987861"/>
              <a:gd name="connsiteY39" fmla="*/ 564916 h 1308234"/>
              <a:gd name="connsiteX40" fmla="*/ 1923868 w 1987861"/>
              <a:gd name="connsiteY40" fmla="*/ 488195 h 1308234"/>
              <a:gd name="connsiteX41" fmla="*/ 1987861 w 1987861"/>
              <a:gd name="connsiteY41" fmla="*/ 474144 h 1308234"/>
              <a:gd name="connsiteX0" fmla="*/ 0 w 1987861"/>
              <a:gd name="connsiteY0" fmla="*/ 1266906 h 1266906"/>
              <a:gd name="connsiteX1" fmla="*/ 19050 w 1987861"/>
              <a:gd name="connsiteY1" fmla="*/ 1219281 h 1266906"/>
              <a:gd name="connsiteX2" fmla="*/ 28575 w 1987861"/>
              <a:gd name="connsiteY2" fmla="*/ 1190706 h 1266906"/>
              <a:gd name="connsiteX3" fmla="*/ 85725 w 1987861"/>
              <a:gd name="connsiteY3" fmla="*/ 1152606 h 1266906"/>
              <a:gd name="connsiteX4" fmla="*/ 114300 w 1987861"/>
              <a:gd name="connsiteY4" fmla="*/ 1143081 h 1266906"/>
              <a:gd name="connsiteX5" fmla="*/ 171450 w 1987861"/>
              <a:gd name="connsiteY5" fmla="*/ 1104981 h 1266906"/>
              <a:gd name="connsiteX6" fmla="*/ 209550 w 1987861"/>
              <a:gd name="connsiteY6" fmla="*/ 1057356 h 1266906"/>
              <a:gd name="connsiteX7" fmla="*/ 219075 w 1987861"/>
              <a:gd name="connsiteY7" fmla="*/ 1028781 h 1266906"/>
              <a:gd name="connsiteX8" fmla="*/ 257175 w 1987861"/>
              <a:gd name="connsiteY8" fmla="*/ 971631 h 1266906"/>
              <a:gd name="connsiteX9" fmla="*/ 266700 w 1987861"/>
              <a:gd name="connsiteY9" fmla="*/ 943056 h 1266906"/>
              <a:gd name="connsiteX10" fmla="*/ 323850 w 1987861"/>
              <a:gd name="connsiteY10" fmla="*/ 914481 h 1266906"/>
              <a:gd name="connsiteX11" fmla="*/ 352425 w 1987861"/>
              <a:gd name="connsiteY11" fmla="*/ 885906 h 1266906"/>
              <a:gd name="connsiteX12" fmla="*/ 381000 w 1987861"/>
              <a:gd name="connsiteY12" fmla="*/ 866856 h 1266906"/>
              <a:gd name="connsiteX13" fmla="*/ 400050 w 1987861"/>
              <a:gd name="connsiteY13" fmla="*/ 838281 h 1266906"/>
              <a:gd name="connsiteX14" fmla="*/ 447675 w 1987861"/>
              <a:gd name="connsiteY14" fmla="*/ 828756 h 1266906"/>
              <a:gd name="connsiteX15" fmla="*/ 476250 w 1987861"/>
              <a:gd name="connsiteY15" fmla="*/ 819231 h 1266906"/>
              <a:gd name="connsiteX16" fmla="*/ 491552 w 1987861"/>
              <a:gd name="connsiteY16" fmla="*/ 671891 h 1266906"/>
              <a:gd name="connsiteX17" fmla="*/ 610817 w 1987861"/>
              <a:gd name="connsiteY17" fmla="*/ 523988 h 1266906"/>
              <a:gd name="connsiteX18" fmla="*/ 634902 w 1987861"/>
              <a:gd name="connsiteY18" fmla="*/ 485856 h 1266906"/>
              <a:gd name="connsiteX19" fmla="*/ 691655 w 1987861"/>
              <a:gd name="connsiteY19" fmla="*/ 415678 h 1266906"/>
              <a:gd name="connsiteX20" fmla="*/ 654606 w 1987861"/>
              <a:gd name="connsiteY20" fmla="*/ 441385 h 1266906"/>
              <a:gd name="connsiteX21" fmla="*/ 686611 w 1987861"/>
              <a:gd name="connsiteY21" fmla="*/ 409656 h 1266906"/>
              <a:gd name="connsiteX22" fmla="*/ 753286 w 1987861"/>
              <a:gd name="connsiteY22" fmla="*/ 343043 h 1266906"/>
              <a:gd name="connsiteX23" fmla="*/ 781050 w 1987861"/>
              <a:gd name="connsiteY23" fmla="*/ 295356 h 1266906"/>
              <a:gd name="connsiteX24" fmla="*/ 847725 w 1987861"/>
              <a:gd name="connsiteY24" fmla="*/ 219156 h 1266906"/>
              <a:gd name="connsiteX25" fmla="*/ 904875 w 1987861"/>
              <a:gd name="connsiteY25" fmla="*/ 181056 h 1266906"/>
              <a:gd name="connsiteX26" fmla="*/ 923925 w 1987861"/>
              <a:gd name="connsiteY26" fmla="*/ 152481 h 1266906"/>
              <a:gd name="connsiteX27" fmla="*/ 981075 w 1987861"/>
              <a:gd name="connsiteY27" fmla="*/ 123906 h 1266906"/>
              <a:gd name="connsiteX28" fmla="*/ 1037007 w 1987861"/>
              <a:gd name="connsiteY28" fmla="*/ 147578 h 1266906"/>
              <a:gd name="connsiteX29" fmla="*/ 1095375 w 1987861"/>
              <a:gd name="connsiteY29" fmla="*/ 123906 h 1266906"/>
              <a:gd name="connsiteX30" fmla="*/ 1152525 w 1987861"/>
              <a:gd name="connsiteY30" fmla="*/ 152481 h 1266906"/>
              <a:gd name="connsiteX31" fmla="*/ 1162050 w 1987861"/>
              <a:gd name="connsiteY31" fmla="*/ 123906 h 1266906"/>
              <a:gd name="connsiteX32" fmla="*/ 1190625 w 1987861"/>
              <a:gd name="connsiteY32" fmla="*/ 47706 h 1266906"/>
              <a:gd name="connsiteX33" fmla="*/ 1228725 w 1987861"/>
              <a:gd name="connsiteY33" fmla="*/ 38181 h 1266906"/>
              <a:gd name="connsiteX34" fmla="*/ 1343025 w 1987861"/>
              <a:gd name="connsiteY34" fmla="*/ 19131 h 1266906"/>
              <a:gd name="connsiteX35" fmla="*/ 1457325 w 1987861"/>
              <a:gd name="connsiteY35" fmla="*/ 81 h 1266906"/>
              <a:gd name="connsiteX36" fmla="*/ 1317938 w 1987861"/>
              <a:gd name="connsiteY36" fmla="*/ 420828 h 1266906"/>
              <a:gd name="connsiteX37" fmla="*/ 1362290 w 1987861"/>
              <a:gd name="connsiteY37" fmla="*/ 343429 h 1266906"/>
              <a:gd name="connsiteX38" fmla="*/ 1467212 w 1987861"/>
              <a:gd name="connsiteY38" fmla="*/ 326460 h 1266906"/>
              <a:gd name="connsiteX39" fmla="*/ 1755364 w 1987861"/>
              <a:gd name="connsiteY39" fmla="*/ 523588 h 1266906"/>
              <a:gd name="connsiteX40" fmla="*/ 1923868 w 1987861"/>
              <a:gd name="connsiteY40" fmla="*/ 446867 h 1266906"/>
              <a:gd name="connsiteX41" fmla="*/ 1987861 w 1987861"/>
              <a:gd name="connsiteY41" fmla="*/ 432816 h 1266906"/>
              <a:gd name="connsiteX0" fmla="*/ 0 w 1987861"/>
              <a:gd name="connsiteY0" fmla="*/ 1276481 h 1276481"/>
              <a:gd name="connsiteX1" fmla="*/ 19050 w 1987861"/>
              <a:gd name="connsiteY1" fmla="*/ 1228856 h 1276481"/>
              <a:gd name="connsiteX2" fmla="*/ 28575 w 1987861"/>
              <a:gd name="connsiteY2" fmla="*/ 1200281 h 1276481"/>
              <a:gd name="connsiteX3" fmla="*/ 85725 w 1987861"/>
              <a:gd name="connsiteY3" fmla="*/ 1162181 h 1276481"/>
              <a:gd name="connsiteX4" fmla="*/ 114300 w 1987861"/>
              <a:gd name="connsiteY4" fmla="*/ 1152656 h 1276481"/>
              <a:gd name="connsiteX5" fmla="*/ 171450 w 1987861"/>
              <a:gd name="connsiteY5" fmla="*/ 1114556 h 1276481"/>
              <a:gd name="connsiteX6" fmla="*/ 209550 w 1987861"/>
              <a:gd name="connsiteY6" fmla="*/ 1066931 h 1276481"/>
              <a:gd name="connsiteX7" fmla="*/ 219075 w 1987861"/>
              <a:gd name="connsiteY7" fmla="*/ 1038356 h 1276481"/>
              <a:gd name="connsiteX8" fmla="*/ 257175 w 1987861"/>
              <a:gd name="connsiteY8" fmla="*/ 981206 h 1276481"/>
              <a:gd name="connsiteX9" fmla="*/ 266700 w 1987861"/>
              <a:gd name="connsiteY9" fmla="*/ 952631 h 1276481"/>
              <a:gd name="connsiteX10" fmla="*/ 323850 w 1987861"/>
              <a:gd name="connsiteY10" fmla="*/ 924056 h 1276481"/>
              <a:gd name="connsiteX11" fmla="*/ 352425 w 1987861"/>
              <a:gd name="connsiteY11" fmla="*/ 895481 h 1276481"/>
              <a:gd name="connsiteX12" fmla="*/ 381000 w 1987861"/>
              <a:gd name="connsiteY12" fmla="*/ 876431 h 1276481"/>
              <a:gd name="connsiteX13" fmla="*/ 400050 w 1987861"/>
              <a:gd name="connsiteY13" fmla="*/ 847856 h 1276481"/>
              <a:gd name="connsiteX14" fmla="*/ 447675 w 1987861"/>
              <a:gd name="connsiteY14" fmla="*/ 838331 h 1276481"/>
              <a:gd name="connsiteX15" fmla="*/ 476250 w 1987861"/>
              <a:gd name="connsiteY15" fmla="*/ 828806 h 1276481"/>
              <a:gd name="connsiteX16" fmla="*/ 491552 w 1987861"/>
              <a:gd name="connsiteY16" fmla="*/ 681466 h 1276481"/>
              <a:gd name="connsiteX17" fmla="*/ 610817 w 1987861"/>
              <a:gd name="connsiteY17" fmla="*/ 533563 h 1276481"/>
              <a:gd name="connsiteX18" fmla="*/ 634902 w 1987861"/>
              <a:gd name="connsiteY18" fmla="*/ 495431 h 1276481"/>
              <a:gd name="connsiteX19" fmla="*/ 691655 w 1987861"/>
              <a:gd name="connsiteY19" fmla="*/ 425253 h 1276481"/>
              <a:gd name="connsiteX20" fmla="*/ 654606 w 1987861"/>
              <a:gd name="connsiteY20" fmla="*/ 450960 h 1276481"/>
              <a:gd name="connsiteX21" fmla="*/ 686611 w 1987861"/>
              <a:gd name="connsiteY21" fmla="*/ 419231 h 1276481"/>
              <a:gd name="connsiteX22" fmla="*/ 753286 w 1987861"/>
              <a:gd name="connsiteY22" fmla="*/ 352618 h 1276481"/>
              <a:gd name="connsiteX23" fmla="*/ 781050 w 1987861"/>
              <a:gd name="connsiteY23" fmla="*/ 304931 h 1276481"/>
              <a:gd name="connsiteX24" fmla="*/ 847725 w 1987861"/>
              <a:gd name="connsiteY24" fmla="*/ 228731 h 1276481"/>
              <a:gd name="connsiteX25" fmla="*/ 904875 w 1987861"/>
              <a:gd name="connsiteY25" fmla="*/ 190631 h 1276481"/>
              <a:gd name="connsiteX26" fmla="*/ 923925 w 1987861"/>
              <a:gd name="connsiteY26" fmla="*/ 162056 h 1276481"/>
              <a:gd name="connsiteX27" fmla="*/ 981075 w 1987861"/>
              <a:gd name="connsiteY27" fmla="*/ 133481 h 1276481"/>
              <a:gd name="connsiteX28" fmla="*/ 1037007 w 1987861"/>
              <a:gd name="connsiteY28" fmla="*/ 157153 h 1276481"/>
              <a:gd name="connsiteX29" fmla="*/ 1095375 w 1987861"/>
              <a:gd name="connsiteY29" fmla="*/ 133481 h 1276481"/>
              <a:gd name="connsiteX30" fmla="*/ 1152525 w 1987861"/>
              <a:gd name="connsiteY30" fmla="*/ 162056 h 1276481"/>
              <a:gd name="connsiteX31" fmla="*/ 1162050 w 1987861"/>
              <a:gd name="connsiteY31" fmla="*/ 133481 h 1276481"/>
              <a:gd name="connsiteX32" fmla="*/ 1190625 w 1987861"/>
              <a:gd name="connsiteY32" fmla="*/ 57281 h 1276481"/>
              <a:gd name="connsiteX33" fmla="*/ 1228725 w 1987861"/>
              <a:gd name="connsiteY33" fmla="*/ 47756 h 1276481"/>
              <a:gd name="connsiteX34" fmla="*/ 1343025 w 1987861"/>
              <a:gd name="connsiteY34" fmla="*/ 28706 h 1276481"/>
              <a:gd name="connsiteX35" fmla="*/ 1274093 w 1987861"/>
              <a:gd name="connsiteY35" fmla="*/ 475948 h 1276481"/>
              <a:gd name="connsiteX36" fmla="*/ 1317938 w 1987861"/>
              <a:gd name="connsiteY36" fmla="*/ 430403 h 1276481"/>
              <a:gd name="connsiteX37" fmla="*/ 1362290 w 1987861"/>
              <a:gd name="connsiteY37" fmla="*/ 353004 h 1276481"/>
              <a:gd name="connsiteX38" fmla="*/ 1467212 w 1987861"/>
              <a:gd name="connsiteY38" fmla="*/ 336035 h 1276481"/>
              <a:gd name="connsiteX39" fmla="*/ 1755364 w 1987861"/>
              <a:gd name="connsiteY39" fmla="*/ 533163 h 1276481"/>
              <a:gd name="connsiteX40" fmla="*/ 1923868 w 1987861"/>
              <a:gd name="connsiteY40" fmla="*/ 456442 h 1276481"/>
              <a:gd name="connsiteX41" fmla="*/ 1987861 w 1987861"/>
              <a:gd name="connsiteY41" fmla="*/ 442391 h 1276481"/>
              <a:gd name="connsiteX0" fmla="*/ 0 w 1987861"/>
              <a:gd name="connsiteY0" fmla="*/ 1276481 h 1276481"/>
              <a:gd name="connsiteX1" fmla="*/ 19050 w 1987861"/>
              <a:gd name="connsiteY1" fmla="*/ 1228856 h 1276481"/>
              <a:gd name="connsiteX2" fmla="*/ 28575 w 1987861"/>
              <a:gd name="connsiteY2" fmla="*/ 1200281 h 1276481"/>
              <a:gd name="connsiteX3" fmla="*/ 85725 w 1987861"/>
              <a:gd name="connsiteY3" fmla="*/ 1162181 h 1276481"/>
              <a:gd name="connsiteX4" fmla="*/ 114300 w 1987861"/>
              <a:gd name="connsiteY4" fmla="*/ 1152656 h 1276481"/>
              <a:gd name="connsiteX5" fmla="*/ 171450 w 1987861"/>
              <a:gd name="connsiteY5" fmla="*/ 1114556 h 1276481"/>
              <a:gd name="connsiteX6" fmla="*/ 209550 w 1987861"/>
              <a:gd name="connsiteY6" fmla="*/ 1066931 h 1276481"/>
              <a:gd name="connsiteX7" fmla="*/ 219075 w 1987861"/>
              <a:gd name="connsiteY7" fmla="*/ 1038356 h 1276481"/>
              <a:gd name="connsiteX8" fmla="*/ 257175 w 1987861"/>
              <a:gd name="connsiteY8" fmla="*/ 981206 h 1276481"/>
              <a:gd name="connsiteX9" fmla="*/ 266700 w 1987861"/>
              <a:gd name="connsiteY9" fmla="*/ 952631 h 1276481"/>
              <a:gd name="connsiteX10" fmla="*/ 323850 w 1987861"/>
              <a:gd name="connsiteY10" fmla="*/ 924056 h 1276481"/>
              <a:gd name="connsiteX11" fmla="*/ 352425 w 1987861"/>
              <a:gd name="connsiteY11" fmla="*/ 895481 h 1276481"/>
              <a:gd name="connsiteX12" fmla="*/ 381000 w 1987861"/>
              <a:gd name="connsiteY12" fmla="*/ 876431 h 1276481"/>
              <a:gd name="connsiteX13" fmla="*/ 400050 w 1987861"/>
              <a:gd name="connsiteY13" fmla="*/ 847856 h 1276481"/>
              <a:gd name="connsiteX14" fmla="*/ 447675 w 1987861"/>
              <a:gd name="connsiteY14" fmla="*/ 838331 h 1276481"/>
              <a:gd name="connsiteX15" fmla="*/ 476250 w 1987861"/>
              <a:gd name="connsiteY15" fmla="*/ 828806 h 1276481"/>
              <a:gd name="connsiteX16" fmla="*/ 491552 w 1987861"/>
              <a:gd name="connsiteY16" fmla="*/ 681466 h 1276481"/>
              <a:gd name="connsiteX17" fmla="*/ 610817 w 1987861"/>
              <a:gd name="connsiteY17" fmla="*/ 533563 h 1276481"/>
              <a:gd name="connsiteX18" fmla="*/ 634902 w 1987861"/>
              <a:gd name="connsiteY18" fmla="*/ 495431 h 1276481"/>
              <a:gd name="connsiteX19" fmla="*/ 691655 w 1987861"/>
              <a:gd name="connsiteY19" fmla="*/ 425253 h 1276481"/>
              <a:gd name="connsiteX20" fmla="*/ 654606 w 1987861"/>
              <a:gd name="connsiteY20" fmla="*/ 450960 h 1276481"/>
              <a:gd name="connsiteX21" fmla="*/ 686611 w 1987861"/>
              <a:gd name="connsiteY21" fmla="*/ 419231 h 1276481"/>
              <a:gd name="connsiteX22" fmla="*/ 753286 w 1987861"/>
              <a:gd name="connsiteY22" fmla="*/ 352618 h 1276481"/>
              <a:gd name="connsiteX23" fmla="*/ 781050 w 1987861"/>
              <a:gd name="connsiteY23" fmla="*/ 304931 h 1276481"/>
              <a:gd name="connsiteX24" fmla="*/ 847725 w 1987861"/>
              <a:gd name="connsiteY24" fmla="*/ 228731 h 1276481"/>
              <a:gd name="connsiteX25" fmla="*/ 904875 w 1987861"/>
              <a:gd name="connsiteY25" fmla="*/ 190631 h 1276481"/>
              <a:gd name="connsiteX26" fmla="*/ 923925 w 1987861"/>
              <a:gd name="connsiteY26" fmla="*/ 162056 h 1276481"/>
              <a:gd name="connsiteX27" fmla="*/ 981075 w 1987861"/>
              <a:gd name="connsiteY27" fmla="*/ 133481 h 1276481"/>
              <a:gd name="connsiteX28" fmla="*/ 1037007 w 1987861"/>
              <a:gd name="connsiteY28" fmla="*/ 157153 h 1276481"/>
              <a:gd name="connsiteX29" fmla="*/ 1095375 w 1987861"/>
              <a:gd name="connsiteY29" fmla="*/ 133481 h 1276481"/>
              <a:gd name="connsiteX30" fmla="*/ 1152525 w 1987861"/>
              <a:gd name="connsiteY30" fmla="*/ 162056 h 1276481"/>
              <a:gd name="connsiteX31" fmla="*/ 1162050 w 1987861"/>
              <a:gd name="connsiteY31" fmla="*/ 133481 h 1276481"/>
              <a:gd name="connsiteX32" fmla="*/ 1190625 w 1987861"/>
              <a:gd name="connsiteY32" fmla="*/ 57281 h 1276481"/>
              <a:gd name="connsiteX33" fmla="*/ 1228725 w 1987861"/>
              <a:gd name="connsiteY33" fmla="*/ 47756 h 1276481"/>
              <a:gd name="connsiteX34" fmla="*/ 1343025 w 1987861"/>
              <a:gd name="connsiteY34" fmla="*/ 28706 h 1276481"/>
              <a:gd name="connsiteX35" fmla="*/ 1274093 w 1987861"/>
              <a:gd name="connsiteY35" fmla="*/ 475948 h 1276481"/>
              <a:gd name="connsiteX36" fmla="*/ 1317938 w 1987861"/>
              <a:gd name="connsiteY36" fmla="*/ 430403 h 1276481"/>
              <a:gd name="connsiteX37" fmla="*/ 1408098 w 1987861"/>
              <a:gd name="connsiteY37" fmla="*/ 384797 h 1276481"/>
              <a:gd name="connsiteX38" fmla="*/ 1467212 w 1987861"/>
              <a:gd name="connsiteY38" fmla="*/ 336035 h 1276481"/>
              <a:gd name="connsiteX39" fmla="*/ 1755364 w 1987861"/>
              <a:gd name="connsiteY39" fmla="*/ 533163 h 1276481"/>
              <a:gd name="connsiteX40" fmla="*/ 1923868 w 1987861"/>
              <a:gd name="connsiteY40" fmla="*/ 456442 h 1276481"/>
              <a:gd name="connsiteX41" fmla="*/ 1987861 w 1987861"/>
              <a:gd name="connsiteY41" fmla="*/ 442391 h 1276481"/>
              <a:gd name="connsiteX0" fmla="*/ 0 w 1987861"/>
              <a:gd name="connsiteY0" fmla="*/ 1256404 h 1256404"/>
              <a:gd name="connsiteX1" fmla="*/ 19050 w 1987861"/>
              <a:gd name="connsiteY1" fmla="*/ 1208779 h 1256404"/>
              <a:gd name="connsiteX2" fmla="*/ 28575 w 1987861"/>
              <a:gd name="connsiteY2" fmla="*/ 1180204 h 1256404"/>
              <a:gd name="connsiteX3" fmla="*/ 85725 w 1987861"/>
              <a:gd name="connsiteY3" fmla="*/ 1142104 h 1256404"/>
              <a:gd name="connsiteX4" fmla="*/ 114300 w 1987861"/>
              <a:gd name="connsiteY4" fmla="*/ 1132579 h 1256404"/>
              <a:gd name="connsiteX5" fmla="*/ 171450 w 1987861"/>
              <a:gd name="connsiteY5" fmla="*/ 1094479 h 1256404"/>
              <a:gd name="connsiteX6" fmla="*/ 209550 w 1987861"/>
              <a:gd name="connsiteY6" fmla="*/ 1046854 h 1256404"/>
              <a:gd name="connsiteX7" fmla="*/ 219075 w 1987861"/>
              <a:gd name="connsiteY7" fmla="*/ 1018279 h 1256404"/>
              <a:gd name="connsiteX8" fmla="*/ 257175 w 1987861"/>
              <a:gd name="connsiteY8" fmla="*/ 961129 h 1256404"/>
              <a:gd name="connsiteX9" fmla="*/ 266700 w 1987861"/>
              <a:gd name="connsiteY9" fmla="*/ 932554 h 1256404"/>
              <a:gd name="connsiteX10" fmla="*/ 323850 w 1987861"/>
              <a:gd name="connsiteY10" fmla="*/ 903979 h 1256404"/>
              <a:gd name="connsiteX11" fmla="*/ 352425 w 1987861"/>
              <a:gd name="connsiteY11" fmla="*/ 875404 h 1256404"/>
              <a:gd name="connsiteX12" fmla="*/ 381000 w 1987861"/>
              <a:gd name="connsiteY12" fmla="*/ 856354 h 1256404"/>
              <a:gd name="connsiteX13" fmla="*/ 400050 w 1987861"/>
              <a:gd name="connsiteY13" fmla="*/ 827779 h 1256404"/>
              <a:gd name="connsiteX14" fmla="*/ 447675 w 1987861"/>
              <a:gd name="connsiteY14" fmla="*/ 818254 h 1256404"/>
              <a:gd name="connsiteX15" fmla="*/ 476250 w 1987861"/>
              <a:gd name="connsiteY15" fmla="*/ 808729 h 1256404"/>
              <a:gd name="connsiteX16" fmla="*/ 491552 w 1987861"/>
              <a:gd name="connsiteY16" fmla="*/ 661389 h 1256404"/>
              <a:gd name="connsiteX17" fmla="*/ 610817 w 1987861"/>
              <a:gd name="connsiteY17" fmla="*/ 513486 h 1256404"/>
              <a:gd name="connsiteX18" fmla="*/ 634902 w 1987861"/>
              <a:gd name="connsiteY18" fmla="*/ 475354 h 1256404"/>
              <a:gd name="connsiteX19" fmla="*/ 691655 w 1987861"/>
              <a:gd name="connsiteY19" fmla="*/ 405176 h 1256404"/>
              <a:gd name="connsiteX20" fmla="*/ 654606 w 1987861"/>
              <a:gd name="connsiteY20" fmla="*/ 430883 h 1256404"/>
              <a:gd name="connsiteX21" fmla="*/ 686611 w 1987861"/>
              <a:gd name="connsiteY21" fmla="*/ 399154 h 1256404"/>
              <a:gd name="connsiteX22" fmla="*/ 753286 w 1987861"/>
              <a:gd name="connsiteY22" fmla="*/ 332541 h 1256404"/>
              <a:gd name="connsiteX23" fmla="*/ 781050 w 1987861"/>
              <a:gd name="connsiteY23" fmla="*/ 284854 h 1256404"/>
              <a:gd name="connsiteX24" fmla="*/ 847725 w 1987861"/>
              <a:gd name="connsiteY24" fmla="*/ 208654 h 1256404"/>
              <a:gd name="connsiteX25" fmla="*/ 904875 w 1987861"/>
              <a:gd name="connsiteY25" fmla="*/ 170554 h 1256404"/>
              <a:gd name="connsiteX26" fmla="*/ 923925 w 1987861"/>
              <a:gd name="connsiteY26" fmla="*/ 141979 h 1256404"/>
              <a:gd name="connsiteX27" fmla="*/ 981075 w 1987861"/>
              <a:gd name="connsiteY27" fmla="*/ 113404 h 1256404"/>
              <a:gd name="connsiteX28" fmla="*/ 1037007 w 1987861"/>
              <a:gd name="connsiteY28" fmla="*/ 137076 h 1256404"/>
              <a:gd name="connsiteX29" fmla="*/ 1095375 w 1987861"/>
              <a:gd name="connsiteY29" fmla="*/ 113404 h 1256404"/>
              <a:gd name="connsiteX30" fmla="*/ 1152525 w 1987861"/>
              <a:gd name="connsiteY30" fmla="*/ 141979 h 1256404"/>
              <a:gd name="connsiteX31" fmla="*/ 1162050 w 1987861"/>
              <a:gd name="connsiteY31" fmla="*/ 113404 h 1256404"/>
              <a:gd name="connsiteX32" fmla="*/ 1190625 w 1987861"/>
              <a:gd name="connsiteY32" fmla="*/ 37204 h 1256404"/>
              <a:gd name="connsiteX33" fmla="*/ 1228725 w 1987861"/>
              <a:gd name="connsiteY33" fmla="*/ 27679 h 1256404"/>
              <a:gd name="connsiteX34" fmla="*/ 1159793 w 1987861"/>
              <a:gd name="connsiteY34" fmla="*/ 421933 h 1256404"/>
              <a:gd name="connsiteX35" fmla="*/ 1274093 w 1987861"/>
              <a:gd name="connsiteY35" fmla="*/ 455871 h 1256404"/>
              <a:gd name="connsiteX36" fmla="*/ 1317938 w 1987861"/>
              <a:gd name="connsiteY36" fmla="*/ 410326 h 1256404"/>
              <a:gd name="connsiteX37" fmla="*/ 1408098 w 1987861"/>
              <a:gd name="connsiteY37" fmla="*/ 364720 h 1256404"/>
              <a:gd name="connsiteX38" fmla="*/ 1467212 w 1987861"/>
              <a:gd name="connsiteY38" fmla="*/ 315958 h 1256404"/>
              <a:gd name="connsiteX39" fmla="*/ 1755364 w 1987861"/>
              <a:gd name="connsiteY39" fmla="*/ 513086 h 1256404"/>
              <a:gd name="connsiteX40" fmla="*/ 1923868 w 1987861"/>
              <a:gd name="connsiteY40" fmla="*/ 436365 h 1256404"/>
              <a:gd name="connsiteX41" fmla="*/ 1987861 w 1987861"/>
              <a:gd name="connsiteY41" fmla="*/ 422314 h 1256404"/>
              <a:gd name="connsiteX0" fmla="*/ 0 w 1987861"/>
              <a:gd name="connsiteY0" fmla="*/ 1246578 h 1246578"/>
              <a:gd name="connsiteX1" fmla="*/ 19050 w 1987861"/>
              <a:gd name="connsiteY1" fmla="*/ 1198953 h 1246578"/>
              <a:gd name="connsiteX2" fmla="*/ 28575 w 1987861"/>
              <a:gd name="connsiteY2" fmla="*/ 1170378 h 1246578"/>
              <a:gd name="connsiteX3" fmla="*/ 85725 w 1987861"/>
              <a:gd name="connsiteY3" fmla="*/ 1132278 h 1246578"/>
              <a:gd name="connsiteX4" fmla="*/ 114300 w 1987861"/>
              <a:gd name="connsiteY4" fmla="*/ 1122753 h 1246578"/>
              <a:gd name="connsiteX5" fmla="*/ 171450 w 1987861"/>
              <a:gd name="connsiteY5" fmla="*/ 1084653 h 1246578"/>
              <a:gd name="connsiteX6" fmla="*/ 209550 w 1987861"/>
              <a:gd name="connsiteY6" fmla="*/ 1037028 h 1246578"/>
              <a:gd name="connsiteX7" fmla="*/ 219075 w 1987861"/>
              <a:gd name="connsiteY7" fmla="*/ 1008453 h 1246578"/>
              <a:gd name="connsiteX8" fmla="*/ 257175 w 1987861"/>
              <a:gd name="connsiteY8" fmla="*/ 951303 h 1246578"/>
              <a:gd name="connsiteX9" fmla="*/ 266700 w 1987861"/>
              <a:gd name="connsiteY9" fmla="*/ 922728 h 1246578"/>
              <a:gd name="connsiteX10" fmla="*/ 323850 w 1987861"/>
              <a:gd name="connsiteY10" fmla="*/ 894153 h 1246578"/>
              <a:gd name="connsiteX11" fmla="*/ 352425 w 1987861"/>
              <a:gd name="connsiteY11" fmla="*/ 865578 h 1246578"/>
              <a:gd name="connsiteX12" fmla="*/ 381000 w 1987861"/>
              <a:gd name="connsiteY12" fmla="*/ 846528 h 1246578"/>
              <a:gd name="connsiteX13" fmla="*/ 400050 w 1987861"/>
              <a:gd name="connsiteY13" fmla="*/ 817953 h 1246578"/>
              <a:gd name="connsiteX14" fmla="*/ 447675 w 1987861"/>
              <a:gd name="connsiteY14" fmla="*/ 808428 h 1246578"/>
              <a:gd name="connsiteX15" fmla="*/ 476250 w 1987861"/>
              <a:gd name="connsiteY15" fmla="*/ 798903 h 1246578"/>
              <a:gd name="connsiteX16" fmla="*/ 491552 w 1987861"/>
              <a:gd name="connsiteY16" fmla="*/ 651563 h 1246578"/>
              <a:gd name="connsiteX17" fmla="*/ 610817 w 1987861"/>
              <a:gd name="connsiteY17" fmla="*/ 503660 h 1246578"/>
              <a:gd name="connsiteX18" fmla="*/ 634902 w 1987861"/>
              <a:gd name="connsiteY18" fmla="*/ 465528 h 1246578"/>
              <a:gd name="connsiteX19" fmla="*/ 691655 w 1987861"/>
              <a:gd name="connsiteY19" fmla="*/ 395350 h 1246578"/>
              <a:gd name="connsiteX20" fmla="*/ 654606 w 1987861"/>
              <a:gd name="connsiteY20" fmla="*/ 421057 h 1246578"/>
              <a:gd name="connsiteX21" fmla="*/ 686611 w 1987861"/>
              <a:gd name="connsiteY21" fmla="*/ 389328 h 1246578"/>
              <a:gd name="connsiteX22" fmla="*/ 753286 w 1987861"/>
              <a:gd name="connsiteY22" fmla="*/ 322715 h 1246578"/>
              <a:gd name="connsiteX23" fmla="*/ 781050 w 1987861"/>
              <a:gd name="connsiteY23" fmla="*/ 275028 h 1246578"/>
              <a:gd name="connsiteX24" fmla="*/ 847725 w 1987861"/>
              <a:gd name="connsiteY24" fmla="*/ 198828 h 1246578"/>
              <a:gd name="connsiteX25" fmla="*/ 904875 w 1987861"/>
              <a:gd name="connsiteY25" fmla="*/ 160728 h 1246578"/>
              <a:gd name="connsiteX26" fmla="*/ 923925 w 1987861"/>
              <a:gd name="connsiteY26" fmla="*/ 132153 h 1246578"/>
              <a:gd name="connsiteX27" fmla="*/ 981075 w 1987861"/>
              <a:gd name="connsiteY27" fmla="*/ 103578 h 1246578"/>
              <a:gd name="connsiteX28" fmla="*/ 1037007 w 1987861"/>
              <a:gd name="connsiteY28" fmla="*/ 127250 h 1246578"/>
              <a:gd name="connsiteX29" fmla="*/ 1095375 w 1987861"/>
              <a:gd name="connsiteY29" fmla="*/ 103578 h 1246578"/>
              <a:gd name="connsiteX30" fmla="*/ 1152525 w 1987861"/>
              <a:gd name="connsiteY30" fmla="*/ 132153 h 1246578"/>
              <a:gd name="connsiteX31" fmla="*/ 1162050 w 1987861"/>
              <a:gd name="connsiteY31" fmla="*/ 103578 h 1246578"/>
              <a:gd name="connsiteX32" fmla="*/ 1190625 w 1987861"/>
              <a:gd name="connsiteY32" fmla="*/ 27378 h 1246578"/>
              <a:gd name="connsiteX33" fmla="*/ 1070941 w 1987861"/>
              <a:gd name="connsiteY33" fmla="*/ 616613 h 1246578"/>
              <a:gd name="connsiteX34" fmla="*/ 1159793 w 1987861"/>
              <a:gd name="connsiteY34" fmla="*/ 412107 h 1246578"/>
              <a:gd name="connsiteX35" fmla="*/ 1274093 w 1987861"/>
              <a:gd name="connsiteY35" fmla="*/ 446045 h 1246578"/>
              <a:gd name="connsiteX36" fmla="*/ 1317938 w 1987861"/>
              <a:gd name="connsiteY36" fmla="*/ 400500 h 1246578"/>
              <a:gd name="connsiteX37" fmla="*/ 1408098 w 1987861"/>
              <a:gd name="connsiteY37" fmla="*/ 354894 h 1246578"/>
              <a:gd name="connsiteX38" fmla="*/ 1467212 w 1987861"/>
              <a:gd name="connsiteY38" fmla="*/ 306132 h 1246578"/>
              <a:gd name="connsiteX39" fmla="*/ 1755364 w 1987861"/>
              <a:gd name="connsiteY39" fmla="*/ 503260 h 1246578"/>
              <a:gd name="connsiteX40" fmla="*/ 1923868 w 1987861"/>
              <a:gd name="connsiteY40" fmla="*/ 426539 h 1246578"/>
              <a:gd name="connsiteX41" fmla="*/ 1987861 w 1987861"/>
              <a:gd name="connsiteY41" fmla="*/ 412488 h 1246578"/>
              <a:gd name="connsiteX0" fmla="*/ 0 w 1987861"/>
              <a:gd name="connsiteY0" fmla="*/ 1175779 h 1175779"/>
              <a:gd name="connsiteX1" fmla="*/ 19050 w 1987861"/>
              <a:gd name="connsiteY1" fmla="*/ 1128154 h 1175779"/>
              <a:gd name="connsiteX2" fmla="*/ 28575 w 1987861"/>
              <a:gd name="connsiteY2" fmla="*/ 1099579 h 1175779"/>
              <a:gd name="connsiteX3" fmla="*/ 85725 w 1987861"/>
              <a:gd name="connsiteY3" fmla="*/ 1061479 h 1175779"/>
              <a:gd name="connsiteX4" fmla="*/ 114300 w 1987861"/>
              <a:gd name="connsiteY4" fmla="*/ 1051954 h 1175779"/>
              <a:gd name="connsiteX5" fmla="*/ 171450 w 1987861"/>
              <a:gd name="connsiteY5" fmla="*/ 1013854 h 1175779"/>
              <a:gd name="connsiteX6" fmla="*/ 209550 w 1987861"/>
              <a:gd name="connsiteY6" fmla="*/ 966229 h 1175779"/>
              <a:gd name="connsiteX7" fmla="*/ 219075 w 1987861"/>
              <a:gd name="connsiteY7" fmla="*/ 937654 h 1175779"/>
              <a:gd name="connsiteX8" fmla="*/ 257175 w 1987861"/>
              <a:gd name="connsiteY8" fmla="*/ 880504 h 1175779"/>
              <a:gd name="connsiteX9" fmla="*/ 266700 w 1987861"/>
              <a:gd name="connsiteY9" fmla="*/ 851929 h 1175779"/>
              <a:gd name="connsiteX10" fmla="*/ 323850 w 1987861"/>
              <a:gd name="connsiteY10" fmla="*/ 823354 h 1175779"/>
              <a:gd name="connsiteX11" fmla="*/ 352425 w 1987861"/>
              <a:gd name="connsiteY11" fmla="*/ 794779 h 1175779"/>
              <a:gd name="connsiteX12" fmla="*/ 381000 w 1987861"/>
              <a:gd name="connsiteY12" fmla="*/ 775729 h 1175779"/>
              <a:gd name="connsiteX13" fmla="*/ 400050 w 1987861"/>
              <a:gd name="connsiteY13" fmla="*/ 747154 h 1175779"/>
              <a:gd name="connsiteX14" fmla="*/ 447675 w 1987861"/>
              <a:gd name="connsiteY14" fmla="*/ 737629 h 1175779"/>
              <a:gd name="connsiteX15" fmla="*/ 476250 w 1987861"/>
              <a:gd name="connsiteY15" fmla="*/ 728104 h 1175779"/>
              <a:gd name="connsiteX16" fmla="*/ 491552 w 1987861"/>
              <a:gd name="connsiteY16" fmla="*/ 580764 h 1175779"/>
              <a:gd name="connsiteX17" fmla="*/ 610817 w 1987861"/>
              <a:gd name="connsiteY17" fmla="*/ 432861 h 1175779"/>
              <a:gd name="connsiteX18" fmla="*/ 634902 w 1987861"/>
              <a:gd name="connsiteY18" fmla="*/ 394729 h 1175779"/>
              <a:gd name="connsiteX19" fmla="*/ 691655 w 1987861"/>
              <a:gd name="connsiteY19" fmla="*/ 324551 h 1175779"/>
              <a:gd name="connsiteX20" fmla="*/ 654606 w 1987861"/>
              <a:gd name="connsiteY20" fmla="*/ 350258 h 1175779"/>
              <a:gd name="connsiteX21" fmla="*/ 686611 w 1987861"/>
              <a:gd name="connsiteY21" fmla="*/ 318529 h 1175779"/>
              <a:gd name="connsiteX22" fmla="*/ 753286 w 1987861"/>
              <a:gd name="connsiteY22" fmla="*/ 251916 h 1175779"/>
              <a:gd name="connsiteX23" fmla="*/ 781050 w 1987861"/>
              <a:gd name="connsiteY23" fmla="*/ 204229 h 1175779"/>
              <a:gd name="connsiteX24" fmla="*/ 847725 w 1987861"/>
              <a:gd name="connsiteY24" fmla="*/ 128029 h 1175779"/>
              <a:gd name="connsiteX25" fmla="*/ 904875 w 1987861"/>
              <a:gd name="connsiteY25" fmla="*/ 89929 h 1175779"/>
              <a:gd name="connsiteX26" fmla="*/ 923925 w 1987861"/>
              <a:gd name="connsiteY26" fmla="*/ 61354 h 1175779"/>
              <a:gd name="connsiteX27" fmla="*/ 981075 w 1987861"/>
              <a:gd name="connsiteY27" fmla="*/ 32779 h 1175779"/>
              <a:gd name="connsiteX28" fmla="*/ 1037007 w 1987861"/>
              <a:gd name="connsiteY28" fmla="*/ 56451 h 1175779"/>
              <a:gd name="connsiteX29" fmla="*/ 1095375 w 1987861"/>
              <a:gd name="connsiteY29" fmla="*/ 32779 h 1175779"/>
              <a:gd name="connsiteX30" fmla="*/ 1152525 w 1987861"/>
              <a:gd name="connsiteY30" fmla="*/ 61354 h 1175779"/>
              <a:gd name="connsiteX31" fmla="*/ 1162050 w 1987861"/>
              <a:gd name="connsiteY31" fmla="*/ 32779 h 1175779"/>
              <a:gd name="connsiteX32" fmla="*/ 1032843 w 1987861"/>
              <a:gd name="connsiteY32" fmla="*/ 565937 h 1175779"/>
              <a:gd name="connsiteX33" fmla="*/ 1070941 w 1987861"/>
              <a:gd name="connsiteY33" fmla="*/ 545814 h 1175779"/>
              <a:gd name="connsiteX34" fmla="*/ 1159793 w 1987861"/>
              <a:gd name="connsiteY34" fmla="*/ 341308 h 1175779"/>
              <a:gd name="connsiteX35" fmla="*/ 1274093 w 1987861"/>
              <a:gd name="connsiteY35" fmla="*/ 375246 h 1175779"/>
              <a:gd name="connsiteX36" fmla="*/ 1317938 w 1987861"/>
              <a:gd name="connsiteY36" fmla="*/ 329701 h 1175779"/>
              <a:gd name="connsiteX37" fmla="*/ 1408098 w 1987861"/>
              <a:gd name="connsiteY37" fmla="*/ 284095 h 1175779"/>
              <a:gd name="connsiteX38" fmla="*/ 1467212 w 1987861"/>
              <a:gd name="connsiteY38" fmla="*/ 235333 h 1175779"/>
              <a:gd name="connsiteX39" fmla="*/ 1755364 w 1987861"/>
              <a:gd name="connsiteY39" fmla="*/ 432461 h 1175779"/>
              <a:gd name="connsiteX40" fmla="*/ 1923868 w 1987861"/>
              <a:gd name="connsiteY40" fmla="*/ 355740 h 1175779"/>
              <a:gd name="connsiteX41" fmla="*/ 1987861 w 1987861"/>
              <a:gd name="connsiteY41" fmla="*/ 341689 h 1175779"/>
              <a:gd name="connsiteX0" fmla="*/ 0 w 1987861"/>
              <a:gd name="connsiteY0" fmla="*/ 1175779 h 1175779"/>
              <a:gd name="connsiteX1" fmla="*/ 19050 w 1987861"/>
              <a:gd name="connsiteY1" fmla="*/ 1128154 h 1175779"/>
              <a:gd name="connsiteX2" fmla="*/ 28575 w 1987861"/>
              <a:gd name="connsiteY2" fmla="*/ 1099579 h 1175779"/>
              <a:gd name="connsiteX3" fmla="*/ 85725 w 1987861"/>
              <a:gd name="connsiteY3" fmla="*/ 1061479 h 1175779"/>
              <a:gd name="connsiteX4" fmla="*/ 114300 w 1987861"/>
              <a:gd name="connsiteY4" fmla="*/ 1051954 h 1175779"/>
              <a:gd name="connsiteX5" fmla="*/ 171450 w 1987861"/>
              <a:gd name="connsiteY5" fmla="*/ 1013854 h 1175779"/>
              <a:gd name="connsiteX6" fmla="*/ 209550 w 1987861"/>
              <a:gd name="connsiteY6" fmla="*/ 966229 h 1175779"/>
              <a:gd name="connsiteX7" fmla="*/ 219075 w 1987861"/>
              <a:gd name="connsiteY7" fmla="*/ 937654 h 1175779"/>
              <a:gd name="connsiteX8" fmla="*/ 257175 w 1987861"/>
              <a:gd name="connsiteY8" fmla="*/ 880504 h 1175779"/>
              <a:gd name="connsiteX9" fmla="*/ 266700 w 1987861"/>
              <a:gd name="connsiteY9" fmla="*/ 851929 h 1175779"/>
              <a:gd name="connsiteX10" fmla="*/ 323850 w 1987861"/>
              <a:gd name="connsiteY10" fmla="*/ 823354 h 1175779"/>
              <a:gd name="connsiteX11" fmla="*/ 352425 w 1987861"/>
              <a:gd name="connsiteY11" fmla="*/ 794779 h 1175779"/>
              <a:gd name="connsiteX12" fmla="*/ 381000 w 1987861"/>
              <a:gd name="connsiteY12" fmla="*/ 775729 h 1175779"/>
              <a:gd name="connsiteX13" fmla="*/ 400050 w 1987861"/>
              <a:gd name="connsiteY13" fmla="*/ 747154 h 1175779"/>
              <a:gd name="connsiteX14" fmla="*/ 447675 w 1987861"/>
              <a:gd name="connsiteY14" fmla="*/ 737629 h 1175779"/>
              <a:gd name="connsiteX15" fmla="*/ 476250 w 1987861"/>
              <a:gd name="connsiteY15" fmla="*/ 728104 h 1175779"/>
              <a:gd name="connsiteX16" fmla="*/ 491552 w 1987861"/>
              <a:gd name="connsiteY16" fmla="*/ 580764 h 1175779"/>
              <a:gd name="connsiteX17" fmla="*/ 610817 w 1987861"/>
              <a:gd name="connsiteY17" fmla="*/ 432861 h 1175779"/>
              <a:gd name="connsiteX18" fmla="*/ 634902 w 1987861"/>
              <a:gd name="connsiteY18" fmla="*/ 394729 h 1175779"/>
              <a:gd name="connsiteX19" fmla="*/ 691655 w 1987861"/>
              <a:gd name="connsiteY19" fmla="*/ 324551 h 1175779"/>
              <a:gd name="connsiteX20" fmla="*/ 654606 w 1987861"/>
              <a:gd name="connsiteY20" fmla="*/ 350258 h 1175779"/>
              <a:gd name="connsiteX21" fmla="*/ 686611 w 1987861"/>
              <a:gd name="connsiteY21" fmla="*/ 318529 h 1175779"/>
              <a:gd name="connsiteX22" fmla="*/ 753286 w 1987861"/>
              <a:gd name="connsiteY22" fmla="*/ 251916 h 1175779"/>
              <a:gd name="connsiteX23" fmla="*/ 781050 w 1987861"/>
              <a:gd name="connsiteY23" fmla="*/ 204229 h 1175779"/>
              <a:gd name="connsiteX24" fmla="*/ 847725 w 1987861"/>
              <a:gd name="connsiteY24" fmla="*/ 128029 h 1175779"/>
              <a:gd name="connsiteX25" fmla="*/ 904875 w 1987861"/>
              <a:gd name="connsiteY25" fmla="*/ 89929 h 1175779"/>
              <a:gd name="connsiteX26" fmla="*/ 923925 w 1987861"/>
              <a:gd name="connsiteY26" fmla="*/ 61354 h 1175779"/>
              <a:gd name="connsiteX27" fmla="*/ 981075 w 1987861"/>
              <a:gd name="connsiteY27" fmla="*/ 32779 h 1175779"/>
              <a:gd name="connsiteX28" fmla="*/ 1037007 w 1987861"/>
              <a:gd name="connsiteY28" fmla="*/ 56451 h 1175779"/>
              <a:gd name="connsiteX29" fmla="*/ 1095375 w 1987861"/>
              <a:gd name="connsiteY29" fmla="*/ 32779 h 1175779"/>
              <a:gd name="connsiteX30" fmla="*/ 1152525 w 1987861"/>
              <a:gd name="connsiteY30" fmla="*/ 61354 h 1175779"/>
              <a:gd name="connsiteX31" fmla="*/ 1162050 w 1987861"/>
              <a:gd name="connsiteY31" fmla="*/ 32779 h 1175779"/>
              <a:gd name="connsiteX32" fmla="*/ 1032843 w 1987861"/>
              <a:gd name="connsiteY32" fmla="*/ 565937 h 1175779"/>
              <a:gd name="connsiteX33" fmla="*/ 1070941 w 1987861"/>
              <a:gd name="connsiteY33" fmla="*/ 545814 h 1175779"/>
              <a:gd name="connsiteX34" fmla="*/ 1159793 w 1987861"/>
              <a:gd name="connsiteY34" fmla="*/ 341308 h 1175779"/>
              <a:gd name="connsiteX35" fmla="*/ 1274093 w 1987861"/>
              <a:gd name="connsiteY35" fmla="*/ 375246 h 1175779"/>
              <a:gd name="connsiteX36" fmla="*/ 1317938 w 1987861"/>
              <a:gd name="connsiteY36" fmla="*/ 329701 h 1175779"/>
              <a:gd name="connsiteX37" fmla="*/ 1408098 w 1987861"/>
              <a:gd name="connsiteY37" fmla="*/ 284095 h 1175779"/>
              <a:gd name="connsiteX38" fmla="*/ 1467212 w 1987861"/>
              <a:gd name="connsiteY38" fmla="*/ 235333 h 1175779"/>
              <a:gd name="connsiteX39" fmla="*/ 1755364 w 1987861"/>
              <a:gd name="connsiteY39" fmla="*/ 432461 h 1175779"/>
              <a:gd name="connsiteX40" fmla="*/ 1923868 w 1987861"/>
              <a:gd name="connsiteY40" fmla="*/ 355740 h 1175779"/>
              <a:gd name="connsiteX41" fmla="*/ 1987861 w 1987861"/>
              <a:gd name="connsiteY41" fmla="*/ 341689 h 1175779"/>
              <a:gd name="connsiteX0" fmla="*/ 0 w 1987861"/>
              <a:gd name="connsiteY0" fmla="*/ 1175779 h 1175779"/>
              <a:gd name="connsiteX1" fmla="*/ 19050 w 1987861"/>
              <a:gd name="connsiteY1" fmla="*/ 1128154 h 1175779"/>
              <a:gd name="connsiteX2" fmla="*/ 28575 w 1987861"/>
              <a:gd name="connsiteY2" fmla="*/ 1099579 h 1175779"/>
              <a:gd name="connsiteX3" fmla="*/ 85725 w 1987861"/>
              <a:gd name="connsiteY3" fmla="*/ 1061479 h 1175779"/>
              <a:gd name="connsiteX4" fmla="*/ 114300 w 1987861"/>
              <a:gd name="connsiteY4" fmla="*/ 1051954 h 1175779"/>
              <a:gd name="connsiteX5" fmla="*/ 171450 w 1987861"/>
              <a:gd name="connsiteY5" fmla="*/ 1013854 h 1175779"/>
              <a:gd name="connsiteX6" fmla="*/ 209550 w 1987861"/>
              <a:gd name="connsiteY6" fmla="*/ 966229 h 1175779"/>
              <a:gd name="connsiteX7" fmla="*/ 219075 w 1987861"/>
              <a:gd name="connsiteY7" fmla="*/ 937654 h 1175779"/>
              <a:gd name="connsiteX8" fmla="*/ 257175 w 1987861"/>
              <a:gd name="connsiteY8" fmla="*/ 880504 h 1175779"/>
              <a:gd name="connsiteX9" fmla="*/ 266700 w 1987861"/>
              <a:gd name="connsiteY9" fmla="*/ 851929 h 1175779"/>
              <a:gd name="connsiteX10" fmla="*/ 323850 w 1987861"/>
              <a:gd name="connsiteY10" fmla="*/ 823354 h 1175779"/>
              <a:gd name="connsiteX11" fmla="*/ 352425 w 1987861"/>
              <a:gd name="connsiteY11" fmla="*/ 794779 h 1175779"/>
              <a:gd name="connsiteX12" fmla="*/ 381000 w 1987861"/>
              <a:gd name="connsiteY12" fmla="*/ 775729 h 1175779"/>
              <a:gd name="connsiteX13" fmla="*/ 400050 w 1987861"/>
              <a:gd name="connsiteY13" fmla="*/ 747154 h 1175779"/>
              <a:gd name="connsiteX14" fmla="*/ 447675 w 1987861"/>
              <a:gd name="connsiteY14" fmla="*/ 737629 h 1175779"/>
              <a:gd name="connsiteX15" fmla="*/ 476250 w 1987861"/>
              <a:gd name="connsiteY15" fmla="*/ 728104 h 1175779"/>
              <a:gd name="connsiteX16" fmla="*/ 491552 w 1987861"/>
              <a:gd name="connsiteY16" fmla="*/ 580764 h 1175779"/>
              <a:gd name="connsiteX17" fmla="*/ 610817 w 1987861"/>
              <a:gd name="connsiteY17" fmla="*/ 432861 h 1175779"/>
              <a:gd name="connsiteX18" fmla="*/ 634902 w 1987861"/>
              <a:gd name="connsiteY18" fmla="*/ 394729 h 1175779"/>
              <a:gd name="connsiteX19" fmla="*/ 691655 w 1987861"/>
              <a:gd name="connsiteY19" fmla="*/ 324551 h 1175779"/>
              <a:gd name="connsiteX20" fmla="*/ 654606 w 1987861"/>
              <a:gd name="connsiteY20" fmla="*/ 350258 h 1175779"/>
              <a:gd name="connsiteX21" fmla="*/ 686611 w 1987861"/>
              <a:gd name="connsiteY21" fmla="*/ 318529 h 1175779"/>
              <a:gd name="connsiteX22" fmla="*/ 753286 w 1987861"/>
              <a:gd name="connsiteY22" fmla="*/ 251916 h 1175779"/>
              <a:gd name="connsiteX23" fmla="*/ 781050 w 1987861"/>
              <a:gd name="connsiteY23" fmla="*/ 204229 h 1175779"/>
              <a:gd name="connsiteX24" fmla="*/ 847725 w 1987861"/>
              <a:gd name="connsiteY24" fmla="*/ 128029 h 1175779"/>
              <a:gd name="connsiteX25" fmla="*/ 904875 w 1987861"/>
              <a:gd name="connsiteY25" fmla="*/ 89929 h 1175779"/>
              <a:gd name="connsiteX26" fmla="*/ 923925 w 1987861"/>
              <a:gd name="connsiteY26" fmla="*/ 61354 h 1175779"/>
              <a:gd name="connsiteX27" fmla="*/ 981075 w 1987861"/>
              <a:gd name="connsiteY27" fmla="*/ 32779 h 1175779"/>
              <a:gd name="connsiteX28" fmla="*/ 1037007 w 1987861"/>
              <a:gd name="connsiteY28" fmla="*/ 56451 h 1175779"/>
              <a:gd name="connsiteX29" fmla="*/ 876515 w 1987861"/>
              <a:gd name="connsiteY29" fmla="*/ 605045 h 1175779"/>
              <a:gd name="connsiteX30" fmla="*/ 1152525 w 1987861"/>
              <a:gd name="connsiteY30" fmla="*/ 61354 h 1175779"/>
              <a:gd name="connsiteX31" fmla="*/ 1162050 w 1987861"/>
              <a:gd name="connsiteY31" fmla="*/ 32779 h 1175779"/>
              <a:gd name="connsiteX32" fmla="*/ 1032843 w 1987861"/>
              <a:gd name="connsiteY32" fmla="*/ 565937 h 1175779"/>
              <a:gd name="connsiteX33" fmla="*/ 1070941 w 1987861"/>
              <a:gd name="connsiteY33" fmla="*/ 545814 h 1175779"/>
              <a:gd name="connsiteX34" fmla="*/ 1159793 w 1987861"/>
              <a:gd name="connsiteY34" fmla="*/ 341308 h 1175779"/>
              <a:gd name="connsiteX35" fmla="*/ 1274093 w 1987861"/>
              <a:gd name="connsiteY35" fmla="*/ 375246 h 1175779"/>
              <a:gd name="connsiteX36" fmla="*/ 1317938 w 1987861"/>
              <a:gd name="connsiteY36" fmla="*/ 329701 h 1175779"/>
              <a:gd name="connsiteX37" fmla="*/ 1408098 w 1987861"/>
              <a:gd name="connsiteY37" fmla="*/ 284095 h 1175779"/>
              <a:gd name="connsiteX38" fmla="*/ 1467212 w 1987861"/>
              <a:gd name="connsiteY38" fmla="*/ 235333 h 1175779"/>
              <a:gd name="connsiteX39" fmla="*/ 1755364 w 1987861"/>
              <a:gd name="connsiteY39" fmla="*/ 432461 h 1175779"/>
              <a:gd name="connsiteX40" fmla="*/ 1923868 w 1987861"/>
              <a:gd name="connsiteY40" fmla="*/ 355740 h 1175779"/>
              <a:gd name="connsiteX41" fmla="*/ 1987861 w 1987861"/>
              <a:gd name="connsiteY41" fmla="*/ 341689 h 1175779"/>
              <a:gd name="connsiteX0" fmla="*/ 0 w 1987861"/>
              <a:gd name="connsiteY0" fmla="*/ 1143418 h 1143418"/>
              <a:gd name="connsiteX1" fmla="*/ 19050 w 1987861"/>
              <a:gd name="connsiteY1" fmla="*/ 1095793 h 1143418"/>
              <a:gd name="connsiteX2" fmla="*/ 28575 w 1987861"/>
              <a:gd name="connsiteY2" fmla="*/ 1067218 h 1143418"/>
              <a:gd name="connsiteX3" fmla="*/ 85725 w 1987861"/>
              <a:gd name="connsiteY3" fmla="*/ 1029118 h 1143418"/>
              <a:gd name="connsiteX4" fmla="*/ 114300 w 1987861"/>
              <a:gd name="connsiteY4" fmla="*/ 1019593 h 1143418"/>
              <a:gd name="connsiteX5" fmla="*/ 171450 w 1987861"/>
              <a:gd name="connsiteY5" fmla="*/ 981493 h 1143418"/>
              <a:gd name="connsiteX6" fmla="*/ 209550 w 1987861"/>
              <a:gd name="connsiteY6" fmla="*/ 933868 h 1143418"/>
              <a:gd name="connsiteX7" fmla="*/ 219075 w 1987861"/>
              <a:gd name="connsiteY7" fmla="*/ 905293 h 1143418"/>
              <a:gd name="connsiteX8" fmla="*/ 257175 w 1987861"/>
              <a:gd name="connsiteY8" fmla="*/ 848143 h 1143418"/>
              <a:gd name="connsiteX9" fmla="*/ 266700 w 1987861"/>
              <a:gd name="connsiteY9" fmla="*/ 819568 h 1143418"/>
              <a:gd name="connsiteX10" fmla="*/ 323850 w 1987861"/>
              <a:gd name="connsiteY10" fmla="*/ 790993 h 1143418"/>
              <a:gd name="connsiteX11" fmla="*/ 352425 w 1987861"/>
              <a:gd name="connsiteY11" fmla="*/ 762418 h 1143418"/>
              <a:gd name="connsiteX12" fmla="*/ 381000 w 1987861"/>
              <a:gd name="connsiteY12" fmla="*/ 743368 h 1143418"/>
              <a:gd name="connsiteX13" fmla="*/ 400050 w 1987861"/>
              <a:gd name="connsiteY13" fmla="*/ 714793 h 1143418"/>
              <a:gd name="connsiteX14" fmla="*/ 447675 w 1987861"/>
              <a:gd name="connsiteY14" fmla="*/ 705268 h 1143418"/>
              <a:gd name="connsiteX15" fmla="*/ 476250 w 1987861"/>
              <a:gd name="connsiteY15" fmla="*/ 695743 h 1143418"/>
              <a:gd name="connsiteX16" fmla="*/ 491552 w 1987861"/>
              <a:gd name="connsiteY16" fmla="*/ 548403 h 1143418"/>
              <a:gd name="connsiteX17" fmla="*/ 610817 w 1987861"/>
              <a:gd name="connsiteY17" fmla="*/ 400500 h 1143418"/>
              <a:gd name="connsiteX18" fmla="*/ 634902 w 1987861"/>
              <a:gd name="connsiteY18" fmla="*/ 362368 h 1143418"/>
              <a:gd name="connsiteX19" fmla="*/ 691655 w 1987861"/>
              <a:gd name="connsiteY19" fmla="*/ 292190 h 1143418"/>
              <a:gd name="connsiteX20" fmla="*/ 654606 w 1987861"/>
              <a:gd name="connsiteY20" fmla="*/ 317897 h 1143418"/>
              <a:gd name="connsiteX21" fmla="*/ 686611 w 1987861"/>
              <a:gd name="connsiteY21" fmla="*/ 286168 h 1143418"/>
              <a:gd name="connsiteX22" fmla="*/ 753286 w 1987861"/>
              <a:gd name="connsiteY22" fmla="*/ 219555 h 1143418"/>
              <a:gd name="connsiteX23" fmla="*/ 781050 w 1987861"/>
              <a:gd name="connsiteY23" fmla="*/ 171868 h 1143418"/>
              <a:gd name="connsiteX24" fmla="*/ 847725 w 1987861"/>
              <a:gd name="connsiteY24" fmla="*/ 95668 h 1143418"/>
              <a:gd name="connsiteX25" fmla="*/ 904875 w 1987861"/>
              <a:gd name="connsiteY25" fmla="*/ 57568 h 1143418"/>
              <a:gd name="connsiteX26" fmla="*/ 923925 w 1987861"/>
              <a:gd name="connsiteY26" fmla="*/ 28993 h 1143418"/>
              <a:gd name="connsiteX27" fmla="*/ 981075 w 1987861"/>
              <a:gd name="connsiteY27" fmla="*/ 418 h 1143418"/>
              <a:gd name="connsiteX28" fmla="*/ 1037007 w 1987861"/>
              <a:gd name="connsiteY28" fmla="*/ 24090 h 1143418"/>
              <a:gd name="connsiteX29" fmla="*/ 876515 w 1987861"/>
              <a:gd name="connsiteY29" fmla="*/ 572684 h 1143418"/>
              <a:gd name="connsiteX30" fmla="*/ 1020191 w 1987861"/>
              <a:gd name="connsiteY30" fmla="*/ 648949 h 1143418"/>
              <a:gd name="connsiteX31" fmla="*/ 1162050 w 1987861"/>
              <a:gd name="connsiteY31" fmla="*/ 418 h 1143418"/>
              <a:gd name="connsiteX32" fmla="*/ 1032843 w 1987861"/>
              <a:gd name="connsiteY32" fmla="*/ 533576 h 1143418"/>
              <a:gd name="connsiteX33" fmla="*/ 1070941 w 1987861"/>
              <a:gd name="connsiteY33" fmla="*/ 513453 h 1143418"/>
              <a:gd name="connsiteX34" fmla="*/ 1159793 w 1987861"/>
              <a:gd name="connsiteY34" fmla="*/ 308947 h 1143418"/>
              <a:gd name="connsiteX35" fmla="*/ 1274093 w 1987861"/>
              <a:gd name="connsiteY35" fmla="*/ 342885 h 1143418"/>
              <a:gd name="connsiteX36" fmla="*/ 1317938 w 1987861"/>
              <a:gd name="connsiteY36" fmla="*/ 297340 h 1143418"/>
              <a:gd name="connsiteX37" fmla="*/ 1408098 w 1987861"/>
              <a:gd name="connsiteY37" fmla="*/ 251734 h 1143418"/>
              <a:gd name="connsiteX38" fmla="*/ 1467212 w 1987861"/>
              <a:gd name="connsiteY38" fmla="*/ 202972 h 1143418"/>
              <a:gd name="connsiteX39" fmla="*/ 1755364 w 1987861"/>
              <a:gd name="connsiteY39" fmla="*/ 400100 h 1143418"/>
              <a:gd name="connsiteX40" fmla="*/ 1923868 w 1987861"/>
              <a:gd name="connsiteY40" fmla="*/ 323379 h 1143418"/>
              <a:gd name="connsiteX41" fmla="*/ 1987861 w 1987861"/>
              <a:gd name="connsiteY41" fmla="*/ 309328 h 1143418"/>
              <a:gd name="connsiteX0" fmla="*/ 0 w 1987861"/>
              <a:gd name="connsiteY0" fmla="*/ 1143016 h 1143016"/>
              <a:gd name="connsiteX1" fmla="*/ 19050 w 1987861"/>
              <a:gd name="connsiteY1" fmla="*/ 1095391 h 1143016"/>
              <a:gd name="connsiteX2" fmla="*/ 28575 w 1987861"/>
              <a:gd name="connsiteY2" fmla="*/ 1066816 h 1143016"/>
              <a:gd name="connsiteX3" fmla="*/ 85725 w 1987861"/>
              <a:gd name="connsiteY3" fmla="*/ 1028716 h 1143016"/>
              <a:gd name="connsiteX4" fmla="*/ 114300 w 1987861"/>
              <a:gd name="connsiteY4" fmla="*/ 1019191 h 1143016"/>
              <a:gd name="connsiteX5" fmla="*/ 171450 w 1987861"/>
              <a:gd name="connsiteY5" fmla="*/ 981091 h 1143016"/>
              <a:gd name="connsiteX6" fmla="*/ 209550 w 1987861"/>
              <a:gd name="connsiteY6" fmla="*/ 933466 h 1143016"/>
              <a:gd name="connsiteX7" fmla="*/ 219075 w 1987861"/>
              <a:gd name="connsiteY7" fmla="*/ 904891 h 1143016"/>
              <a:gd name="connsiteX8" fmla="*/ 257175 w 1987861"/>
              <a:gd name="connsiteY8" fmla="*/ 847741 h 1143016"/>
              <a:gd name="connsiteX9" fmla="*/ 266700 w 1987861"/>
              <a:gd name="connsiteY9" fmla="*/ 819166 h 1143016"/>
              <a:gd name="connsiteX10" fmla="*/ 323850 w 1987861"/>
              <a:gd name="connsiteY10" fmla="*/ 790591 h 1143016"/>
              <a:gd name="connsiteX11" fmla="*/ 352425 w 1987861"/>
              <a:gd name="connsiteY11" fmla="*/ 762016 h 1143016"/>
              <a:gd name="connsiteX12" fmla="*/ 381000 w 1987861"/>
              <a:gd name="connsiteY12" fmla="*/ 742966 h 1143016"/>
              <a:gd name="connsiteX13" fmla="*/ 400050 w 1987861"/>
              <a:gd name="connsiteY13" fmla="*/ 714391 h 1143016"/>
              <a:gd name="connsiteX14" fmla="*/ 447675 w 1987861"/>
              <a:gd name="connsiteY14" fmla="*/ 704866 h 1143016"/>
              <a:gd name="connsiteX15" fmla="*/ 476250 w 1987861"/>
              <a:gd name="connsiteY15" fmla="*/ 695341 h 1143016"/>
              <a:gd name="connsiteX16" fmla="*/ 491552 w 1987861"/>
              <a:gd name="connsiteY16" fmla="*/ 548001 h 1143016"/>
              <a:gd name="connsiteX17" fmla="*/ 610817 w 1987861"/>
              <a:gd name="connsiteY17" fmla="*/ 400098 h 1143016"/>
              <a:gd name="connsiteX18" fmla="*/ 634902 w 1987861"/>
              <a:gd name="connsiteY18" fmla="*/ 361966 h 1143016"/>
              <a:gd name="connsiteX19" fmla="*/ 691655 w 1987861"/>
              <a:gd name="connsiteY19" fmla="*/ 291788 h 1143016"/>
              <a:gd name="connsiteX20" fmla="*/ 654606 w 1987861"/>
              <a:gd name="connsiteY20" fmla="*/ 317495 h 1143016"/>
              <a:gd name="connsiteX21" fmla="*/ 686611 w 1987861"/>
              <a:gd name="connsiteY21" fmla="*/ 285766 h 1143016"/>
              <a:gd name="connsiteX22" fmla="*/ 753286 w 1987861"/>
              <a:gd name="connsiteY22" fmla="*/ 219153 h 1143016"/>
              <a:gd name="connsiteX23" fmla="*/ 781050 w 1987861"/>
              <a:gd name="connsiteY23" fmla="*/ 171466 h 1143016"/>
              <a:gd name="connsiteX24" fmla="*/ 847725 w 1987861"/>
              <a:gd name="connsiteY24" fmla="*/ 95266 h 1143016"/>
              <a:gd name="connsiteX25" fmla="*/ 904875 w 1987861"/>
              <a:gd name="connsiteY25" fmla="*/ 57166 h 1143016"/>
              <a:gd name="connsiteX26" fmla="*/ 923925 w 1987861"/>
              <a:gd name="connsiteY26" fmla="*/ 28591 h 1143016"/>
              <a:gd name="connsiteX27" fmla="*/ 981075 w 1987861"/>
              <a:gd name="connsiteY27" fmla="*/ 16 h 1143016"/>
              <a:gd name="connsiteX28" fmla="*/ 1037007 w 1987861"/>
              <a:gd name="connsiteY28" fmla="*/ 23688 h 1143016"/>
              <a:gd name="connsiteX29" fmla="*/ 876515 w 1987861"/>
              <a:gd name="connsiteY29" fmla="*/ 572282 h 1143016"/>
              <a:gd name="connsiteX30" fmla="*/ 1020191 w 1987861"/>
              <a:gd name="connsiteY30" fmla="*/ 648547 h 1143016"/>
              <a:gd name="connsiteX31" fmla="*/ 1032843 w 1987861"/>
              <a:gd name="connsiteY31" fmla="*/ 533174 h 1143016"/>
              <a:gd name="connsiteX32" fmla="*/ 1070941 w 1987861"/>
              <a:gd name="connsiteY32" fmla="*/ 513051 h 1143016"/>
              <a:gd name="connsiteX33" fmla="*/ 1159793 w 1987861"/>
              <a:gd name="connsiteY33" fmla="*/ 308545 h 1143016"/>
              <a:gd name="connsiteX34" fmla="*/ 1274093 w 1987861"/>
              <a:gd name="connsiteY34" fmla="*/ 342483 h 1143016"/>
              <a:gd name="connsiteX35" fmla="*/ 1317938 w 1987861"/>
              <a:gd name="connsiteY35" fmla="*/ 296938 h 1143016"/>
              <a:gd name="connsiteX36" fmla="*/ 1408098 w 1987861"/>
              <a:gd name="connsiteY36" fmla="*/ 251332 h 1143016"/>
              <a:gd name="connsiteX37" fmla="*/ 1467212 w 1987861"/>
              <a:gd name="connsiteY37" fmla="*/ 202570 h 1143016"/>
              <a:gd name="connsiteX38" fmla="*/ 1755364 w 1987861"/>
              <a:gd name="connsiteY38" fmla="*/ 399698 h 1143016"/>
              <a:gd name="connsiteX39" fmla="*/ 1923868 w 1987861"/>
              <a:gd name="connsiteY39" fmla="*/ 322977 h 1143016"/>
              <a:gd name="connsiteX40" fmla="*/ 1987861 w 1987861"/>
              <a:gd name="connsiteY40" fmla="*/ 308926 h 1143016"/>
              <a:gd name="connsiteX0" fmla="*/ 0 w 1987861"/>
              <a:gd name="connsiteY0" fmla="*/ 1143016 h 1143016"/>
              <a:gd name="connsiteX1" fmla="*/ 19050 w 1987861"/>
              <a:gd name="connsiteY1" fmla="*/ 1095391 h 1143016"/>
              <a:gd name="connsiteX2" fmla="*/ 28575 w 1987861"/>
              <a:gd name="connsiteY2" fmla="*/ 1066816 h 1143016"/>
              <a:gd name="connsiteX3" fmla="*/ 85725 w 1987861"/>
              <a:gd name="connsiteY3" fmla="*/ 1028716 h 1143016"/>
              <a:gd name="connsiteX4" fmla="*/ 114300 w 1987861"/>
              <a:gd name="connsiteY4" fmla="*/ 1019191 h 1143016"/>
              <a:gd name="connsiteX5" fmla="*/ 171450 w 1987861"/>
              <a:gd name="connsiteY5" fmla="*/ 981091 h 1143016"/>
              <a:gd name="connsiteX6" fmla="*/ 209550 w 1987861"/>
              <a:gd name="connsiteY6" fmla="*/ 933466 h 1143016"/>
              <a:gd name="connsiteX7" fmla="*/ 219075 w 1987861"/>
              <a:gd name="connsiteY7" fmla="*/ 904891 h 1143016"/>
              <a:gd name="connsiteX8" fmla="*/ 257175 w 1987861"/>
              <a:gd name="connsiteY8" fmla="*/ 847741 h 1143016"/>
              <a:gd name="connsiteX9" fmla="*/ 266700 w 1987861"/>
              <a:gd name="connsiteY9" fmla="*/ 819166 h 1143016"/>
              <a:gd name="connsiteX10" fmla="*/ 323850 w 1987861"/>
              <a:gd name="connsiteY10" fmla="*/ 790591 h 1143016"/>
              <a:gd name="connsiteX11" fmla="*/ 352425 w 1987861"/>
              <a:gd name="connsiteY11" fmla="*/ 762016 h 1143016"/>
              <a:gd name="connsiteX12" fmla="*/ 381000 w 1987861"/>
              <a:gd name="connsiteY12" fmla="*/ 742966 h 1143016"/>
              <a:gd name="connsiteX13" fmla="*/ 400050 w 1987861"/>
              <a:gd name="connsiteY13" fmla="*/ 714391 h 1143016"/>
              <a:gd name="connsiteX14" fmla="*/ 447675 w 1987861"/>
              <a:gd name="connsiteY14" fmla="*/ 704866 h 1143016"/>
              <a:gd name="connsiteX15" fmla="*/ 476250 w 1987861"/>
              <a:gd name="connsiteY15" fmla="*/ 695341 h 1143016"/>
              <a:gd name="connsiteX16" fmla="*/ 491552 w 1987861"/>
              <a:gd name="connsiteY16" fmla="*/ 548001 h 1143016"/>
              <a:gd name="connsiteX17" fmla="*/ 610817 w 1987861"/>
              <a:gd name="connsiteY17" fmla="*/ 400098 h 1143016"/>
              <a:gd name="connsiteX18" fmla="*/ 634902 w 1987861"/>
              <a:gd name="connsiteY18" fmla="*/ 361966 h 1143016"/>
              <a:gd name="connsiteX19" fmla="*/ 691655 w 1987861"/>
              <a:gd name="connsiteY19" fmla="*/ 291788 h 1143016"/>
              <a:gd name="connsiteX20" fmla="*/ 654606 w 1987861"/>
              <a:gd name="connsiteY20" fmla="*/ 317495 h 1143016"/>
              <a:gd name="connsiteX21" fmla="*/ 686611 w 1987861"/>
              <a:gd name="connsiteY21" fmla="*/ 285766 h 1143016"/>
              <a:gd name="connsiteX22" fmla="*/ 753286 w 1987861"/>
              <a:gd name="connsiteY22" fmla="*/ 219153 h 1143016"/>
              <a:gd name="connsiteX23" fmla="*/ 781050 w 1987861"/>
              <a:gd name="connsiteY23" fmla="*/ 171466 h 1143016"/>
              <a:gd name="connsiteX24" fmla="*/ 847725 w 1987861"/>
              <a:gd name="connsiteY24" fmla="*/ 95266 h 1143016"/>
              <a:gd name="connsiteX25" fmla="*/ 904875 w 1987861"/>
              <a:gd name="connsiteY25" fmla="*/ 57166 h 1143016"/>
              <a:gd name="connsiteX26" fmla="*/ 923925 w 1987861"/>
              <a:gd name="connsiteY26" fmla="*/ 28591 h 1143016"/>
              <a:gd name="connsiteX27" fmla="*/ 981075 w 1987861"/>
              <a:gd name="connsiteY27" fmla="*/ 16 h 1143016"/>
              <a:gd name="connsiteX28" fmla="*/ 1037007 w 1987861"/>
              <a:gd name="connsiteY28" fmla="*/ 23688 h 1143016"/>
              <a:gd name="connsiteX29" fmla="*/ 876515 w 1987861"/>
              <a:gd name="connsiteY29" fmla="*/ 572282 h 1143016"/>
              <a:gd name="connsiteX30" fmla="*/ 1020191 w 1987861"/>
              <a:gd name="connsiteY30" fmla="*/ 648547 h 1143016"/>
              <a:gd name="connsiteX31" fmla="*/ 1032843 w 1987861"/>
              <a:gd name="connsiteY31" fmla="*/ 533174 h 1143016"/>
              <a:gd name="connsiteX32" fmla="*/ 1070941 w 1987861"/>
              <a:gd name="connsiteY32" fmla="*/ 513051 h 1143016"/>
              <a:gd name="connsiteX33" fmla="*/ 1180152 w 1987861"/>
              <a:gd name="connsiteY33" fmla="*/ 324441 h 1143016"/>
              <a:gd name="connsiteX34" fmla="*/ 1274093 w 1987861"/>
              <a:gd name="connsiteY34" fmla="*/ 342483 h 1143016"/>
              <a:gd name="connsiteX35" fmla="*/ 1317938 w 1987861"/>
              <a:gd name="connsiteY35" fmla="*/ 296938 h 1143016"/>
              <a:gd name="connsiteX36" fmla="*/ 1408098 w 1987861"/>
              <a:gd name="connsiteY36" fmla="*/ 251332 h 1143016"/>
              <a:gd name="connsiteX37" fmla="*/ 1467212 w 1987861"/>
              <a:gd name="connsiteY37" fmla="*/ 202570 h 1143016"/>
              <a:gd name="connsiteX38" fmla="*/ 1755364 w 1987861"/>
              <a:gd name="connsiteY38" fmla="*/ 399698 h 1143016"/>
              <a:gd name="connsiteX39" fmla="*/ 1923868 w 1987861"/>
              <a:gd name="connsiteY39" fmla="*/ 322977 h 1143016"/>
              <a:gd name="connsiteX40" fmla="*/ 1987861 w 1987861"/>
              <a:gd name="connsiteY40" fmla="*/ 308926 h 1143016"/>
              <a:gd name="connsiteX0" fmla="*/ 0 w 1987861"/>
              <a:gd name="connsiteY0" fmla="*/ 1171641 h 1171641"/>
              <a:gd name="connsiteX1" fmla="*/ 19050 w 1987861"/>
              <a:gd name="connsiteY1" fmla="*/ 1124016 h 1171641"/>
              <a:gd name="connsiteX2" fmla="*/ 28575 w 1987861"/>
              <a:gd name="connsiteY2" fmla="*/ 1095441 h 1171641"/>
              <a:gd name="connsiteX3" fmla="*/ 85725 w 1987861"/>
              <a:gd name="connsiteY3" fmla="*/ 1057341 h 1171641"/>
              <a:gd name="connsiteX4" fmla="*/ 114300 w 1987861"/>
              <a:gd name="connsiteY4" fmla="*/ 1047816 h 1171641"/>
              <a:gd name="connsiteX5" fmla="*/ 171450 w 1987861"/>
              <a:gd name="connsiteY5" fmla="*/ 1009716 h 1171641"/>
              <a:gd name="connsiteX6" fmla="*/ 209550 w 1987861"/>
              <a:gd name="connsiteY6" fmla="*/ 962091 h 1171641"/>
              <a:gd name="connsiteX7" fmla="*/ 219075 w 1987861"/>
              <a:gd name="connsiteY7" fmla="*/ 933516 h 1171641"/>
              <a:gd name="connsiteX8" fmla="*/ 257175 w 1987861"/>
              <a:gd name="connsiteY8" fmla="*/ 876366 h 1171641"/>
              <a:gd name="connsiteX9" fmla="*/ 266700 w 1987861"/>
              <a:gd name="connsiteY9" fmla="*/ 847791 h 1171641"/>
              <a:gd name="connsiteX10" fmla="*/ 323850 w 1987861"/>
              <a:gd name="connsiteY10" fmla="*/ 819216 h 1171641"/>
              <a:gd name="connsiteX11" fmla="*/ 352425 w 1987861"/>
              <a:gd name="connsiteY11" fmla="*/ 790641 h 1171641"/>
              <a:gd name="connsiteX12" fmla="*/ 381000 w 1987861"/>
              <a:gd name="connsiteY12" fmla="*/ 771591 h 1171641"/>
              <a:gd name="connsiteX13" fmla="*/ 400050 w 1987861"/>
              <a:gd name="connsiteY13" fmla="*/ 743016 h 1171641"/>
              <a:gd name="connsiteX14" fmla="*/ 447675 w 1987861"/>
              <a:gd name="connsiteY14" fmla="*/ 733491 h 1171641"/>
              <a:gd name="connsiteX15" fmla="*/ 476250 w 1987861"/>
              <a:gd name="connsiteY15" fmla="*/ 723966 h 1171641"/>
              <a:gd name="connsiteX16" fmla="*/ 491552 w 1987861"/>
              <a:gd name="connsiteY16" fmla="*/ 576626 h 1171641"/>
              <a:gd name="connsiteX17" fmla="*/ 610817 w 1987861"/>
              <a:gd name="connsiteY17" fmla="*/ 428723 h 1171641"/>
              <a:gd name="connsiteX18" fmla="*/ 634902 w 1987861"/>
              <a:gd name="connsiteY18" fmla="*/ 390591 h 1171641"/>
              <a:gd name="connsiteX19" fmla="*/ 691655 w 1987861"/>
              <a:gd name="connsiteY19" fmla="*/ 320413 h 1171641"/>
              <a:gd name="connsiteX20" fmla="*/ 654606 w 1987861"/>
              <a:gd name="connsiteY20" fmla="*/ 346120 h 1171641"/>
              <a:gd name="connsiteX21" fmla="*/ 686611 w 1987861"/>
              <a:gd name="connsiteY21" fmla="*/ 314391 h 1171641"/>
              <a:gd name="connsiteX22" fmla="*/ 753286 w 1987861"/>
              <a:gd name="connsiteY22" fmla="*/ 247778 h 1171641"/>
              <a:gd name="connsiteX23" fmla="*/ 781050 w 1987861"/>
              <a:gd name="connsiteY23" fmla="*/ 200091 h 1171641"/>
              <a:gd name="connsiteX24" fmla="*/ 847725 w 1987861"/>
              <a:gd name="connsiteY24" fmla="*/ 123891 h 1171641"/>
              <a:gd name="connsiteX25" fmla="*/ 904875 w 1987861"/>
              <a:gd name="connsiteY25" fmla="*/ 85791 h 1171641"/>
              <a:gd name="connsiteX26" fmla="*/ 923925 w 1987861"/>
              <a:gd name="connsiteY26" fmla="*/ 57216 h 1171641"/>
              <a:gd name="connsiteX27" fmla="*/ 981075 w 1987861"/>
              <a:gd name="connsiteY27" fmla="*/ 28641 h 1171641"/>
              <a:gd name="connsiteX28" fmla="*/ 869045 w 1987861"/>
              <a:gd name="connsiteY28" fmla="*/ 460316 h 1171641"/>
              <a:gd name="connsiteX29" fmla="*/ 876515 w 1987861"/>
              <a:gd name="connsiteY29" fmla="*/ 600907 h 1171641"/>
              <a:gd name="connsiteX30" fmla="*/ 1020191 w 1987861"/>
              <a:gd name="connsiteY30" fmla="*/ 677172 h 1171641"/>
              <a:gd name="connsiteX31" fmla="*/ 1032843 w 1987861"/>
              <a:gd name="connsiteY31" fmla="*/ 561799 h 1171641"/>
              <a:gd name="connsiteX32" fmla="*/ 1070941 w 1987861"/>
              <a:gd name="connsiteY32" fmla="*/ 541676 h 1171641"/>
              <a:gd name="connsiteX33" fmla="*/ 1180152 w 1987861"/>
              <a:gd name="connsiteY33" fmla="*/ 353066 h 1171641"/>
              <a:gd name="connsiteX34" fmla="*/ 1274093 w 1987861"/>
              <a:gd name="connsiteY34" fmla="*/ 371108 h 1171641"/>
              <a:gd name="connsiteX35" fmla="*/ 1317938 w 1987861"/>
              <a:gd name="connsiteY35" fmla="*/ 325563 h 1171641"/>
              <a:gd name="connsiteX36" fmla="*/ 1408098 w 1987861"/>
              <a:gd name="connsiteY36" fmla="*/ 279957 h 1171641"/>
              <a:gd name="connsiteX37" fmla="*/ 1467212 w 1987861"/>
              <a:gd name="connsiteY37" fmla="*/ 231195 h 1171641"/>
              <a:gd name="connsiteX38" fmla="*/ 1755364 w 1987861"/>
              <a:gd name="connsiteY38" fmla="*/ 428323 h 1171641"/>
              <a:gd name="connsiteX39" fmla="*/ 1923868 w 1987861"/>
              <a:gd name="connsiteY39" fmla="*/ 351602 h 1171641"/>
              <a:gd name="connsiteX40" fmla="*/ 1987861 w 1987861"/>
              <a:gd name="connsiteY40" fmla="*/ 337551 h 1171641"/>
              <a:gd name="connsiteX0" fmla="*/ 0 w 1987861"/>
              <a:gd name="connsiteY0" fmla="*/ 1138736 h 1138736"/>
              <a:gd name="connsiteX1" fmla="*/ 19050 w 1987861"/>
              <a:gd name="connsiteY1" fmla="*/ 1091111 h 1138736"/>
              <a:gd name="connsiteX2" fmla="*/ 28575 w 1987861"/>
              <a:gd name="connsiteY2" fmla="*/ 1062536 h 1138736"/>
              <a:gd name="connsiteX3" fmla="*/ 85725 w 1987861"/>
              <a:gd name="connsiteY3" fmla="*/ 1024436 h 1138736"/>
              <a:gd name="connsiteX4" fmla="*/ 114300 w 1987861"/>
              <a:gd name="connsiteY4" fmla="*/ 1014911 h 1138736"/>
              <a:gd name="connsiteX5" fmla="*/ 171450 w 1987861"/>
              <a:gd name="connsiteY5" fmla="*/ 976811 h 1138736"/>
              <a:gd name="connsiteX6" fmla="*/ 209550 w 1987861"/>
              <a:gd name="connsiteY6" fmla="*/ 929186 h 1138736"/>
              <a:gd name="connsiteX7" fmla="*/ 219075 w 1987861"/>
              <a:gd name="connsiteY7" fmla="*/ 900611 h 1138736"/>
              <a:gd name="connsiteX8" fmla="*/ 257175 w 1987861"/>
              <a:gd name="connsiteY8" fmla="*/ 843461 h 1138736"/>
              <a:gd name="connsiteX9" fmla="*/ 266700 w 1987861"/>
              <a:gd name="connsiteY9" fmla="*/ 814886 h 1138736"/>
              <a:gd name="connsiteX10" fmla="*/ 323850 w 1987861"/>
              <a:gd name="connsiteY10" fmla="*/ 786311 h 1138736"/>
              <a:gd name="connsiteX11" fmla="*/ 352425 w 1987861"/>
              <a:gd name="connsiteY11" fmla="*/ 757736 h 1138736"/>
              <a:gd name="connsiteX12" fmla="*/ 381000 w 1987861"/>
              <a:gd name="connsiteY12" fmla="*/ 738686 h 1138736"/>
              <a:gd name="connsiteX13" fmla="*/ 400050 w 1987861"/>
              <a:gd name="connsiteY13" fmla="*/ 710111 h 1138736"/>
              <a:gd name="connsiteX14" fmla="*/ 447675 w 1987861"/>
              <a:gd name="connsiteY14" fmla="*/ 700586 h 1138736"/>
              <a:gd name="connsiteX15" fmla="*/ 476250 w 1987861"/>
              <a:gd name="connsiteY15" fmla="*/ 691061 h 1138736"/>
              <a:gd name="connsiteX16" fmla="*/ 491552 w 1987861"/>
              <a:gd name="connsiteY16" fmla="*/ 543721 h 1138736"/>
              <a:gd name="connsiteX17" fmla="*/ 610817 w 1987861"/>
              <a:gd name="connsiteY17" fmla="*/ 395818 h 1138736"/>
              <a:gd name="connsiteX18" fmla="*/ 634902 w 1987861"/>
              <a:gd name="connsiteY18" fmla="*/ 357686 h 1138736"/>
              <a:gd name="connsiteX19" fmla="*/ 691655 w 1987861"/>
              <a:gd name="connsiteY19" fmla="*/ 287508 h 1138736"/>
              <a:gd name="connsiteX20" fmla="*/ 654606 w 1987861"/>
              <a:gd name="connsiteY20" fmla="*/ 313215 h 1138736"/>
              <a:gd name="connsiteX21" fmla="*/ 686611 w 1987861"/>
              <a:gd name="connsiteY21" fmla="*/ 281486 h 1138736"/>
              <a:gd name="connsiteX22" fmla="*/ 753286 w 1987861"/>
              <a:gd name="connsiteY22" fmla="*/ 214873 h 1138736"/>
              <a:gd name="connsiteX23" fmla="*/ 781050 w 1987861"/>
              <a:gd name="connsiteY23" fmla="*/ 167186 h 1138736"/>
              <a:gd name="connsiteX24" fmla="*/ 847725 w 1987861"/>
              <a:gd name="connsiteY24" fmla="*/ 90986 h 1138736"/>
              <a:gd name="connsiteX25" fmla="*/ 904875 w 1987861"/>
              <a:gd name="connsiteY25" fmla="*/ 52886 h 1138736"/>
              <a:gd name="connsiteX26" fmla="*/ 923925 w 1987861"/>
              <a:gd name="connsiteY26" fmla="*/ 24311 h 1138736"/>
              <a:gd name="connsiteX27" fmla="*/ 746945 w 1987861"/>
              <a:gd name="connsiteY27" fmla="*/ 440832 h 1138736"/>
              <a:gd name="connsiteX28" fmla="*/ 869045 w 1987861"/>
              <a:gd name="connsiteY28" fmla="*/ 427411 h 1138736"/>
              <a:gd name="connsiteX29" fmla="*/ 876515 w 1987861"/>
              <a:gd name="connsiteY29" fmla="*/ 568002 h 1138736"/>
              <a:gd name="connsiteX30" fmla="*/ 1020191 w 1987861"/>
              <a:gd name="connsiteY30" fmla="*/ 644267 h 1138736"/>
              <a:gd name="connsiteX31" fmla="*/ 1032843 w 1987861"/>
              <a:gd name="connsiteY31" fmla="*/ 528894 h 1138736"/>
              <a:gd name="connsiteX32" fmla="*/ 1070941 w 1987861"/>
              <a:gd name="connsiteY32" fmla="*/ 508771 h 1138736"/>
              <a:gd name="connsiteX33" fmla="*/ 1180152 w 1987861"/>
              <a:gd name="connsiteY33" fmla="*/ 320161 h 1138736"/>
              <a:gd name="connsiteX34" fmla="*/ 1274093 w 1987861"/>
              <a:gd name="connsiteY34" fmla="*/ 338203 h 1138736"/>
              <a:gd name="connsiteX35" fmla="*/ 1317938 w 1987861"/>
              <a:gd name="connsiteY35" fmla="*/ 292658 h 1138736"/>
              <a:gd name="connsiteX36" fmla="*/ 1408098 w 1987861"/>
              <a:gd name="connsiteY36" fmla="*/ 247052 h 1138736"/>
              <a:gd name="connsiteX37" fmla="*/ 1467212 w 1987861"/>
              <a:gd name="connsiteY37" fmla="*/ 198290 h 1138736"/>
              <a:gd name="connsiteX38" fmla="*/ 1755364 w 1987861"/>
              <a:gd name="connsiteY38" fmla="*/ 395418 h 1138736"/>
              <a:gd name="connsiteX39" fmla="*/ 1923868 w 1987861"/>
              <a:gd name="connsiteY39" fmla="*/ 318697 h 1138736"/>
              <a:gd name="connsiteX40" fmla="*/ 1987861 w 1987861"/>
              <a:gd name="connsiteY40" fmla="*/ 304646 h 1138736"/>
              <a:gd name="connsiteX0" fmla="*/ 0 w 1987861"/>
              <a:gd name="connsiteY0" fmla="*/ 1132647 h 1132647"/>
              <a:gd name="connsiteX1" fmla="*/ 19050 w 1987861"/>
              <a:gd name="connsiteY1" fmla="*/ 1085022 h 1132647"/>
              <a:gd name="connsiteX2" fmla="*/ 28575 w 1987861"/>
              <a:gd name="connsiteY2" fmla="*/ 1056447 h 1132647"/>
              <a:gd name="connsiteX3" fmla="*/ 85725 w 1987861"/>
              <a:gd name="connsiteY3" fmla="*/ 1018347 h 1132647"/>
              <a:gd name="connsiteX4" fmla="*/ 114300 w 1987861"/>
              <a:gd name="connsiteY4" fmla="*/ 1008822 h 1132647"/>
              <a:gd name="connsiteX5" fmla="*/ 171450 w 1987861"/>
              <a:gd name="connsiteY5" fmla="*/ 970722 h 1132647"/>
              <a:gd name="connsiteX6" fmla="*/ 209550 w 1987861"/>
              <a:gd name="connsiteY6" fmla="*/ 923097 h 1132647"/>
              <a:gd name="connsiteX7" fmla="*/ 219075 w 1987861"/>
              <a:gd name="connsiteY7" fmla="*/ 894522 h 1132647"/>
              <a:gd name="connsiteX8" fmla="*/ 257175 w 1987861"/>
              <a:gd name="connsiteY8" fmla="*/ 837372 h 1132647"/>
              <a:gd name="connsiteX9" fmla="*/ 266700 w 1987861"/>
              <a:gd name="connsiteY9" fmla="*/ 808797 h 1132647"/>
              <a:gd name="connsiteX10" fmla="*/ 323850 w 1987861"/>
              <a:gd name="connsiteY10" fmla="*/ 780222 h 1132647"/>
              <a:gd name="connsiteX11" fmla="*/ 352425 w 1987861"/>
              <a:gd name="connsiteY11" fmla="*/ 751647 h 1132647"/>
              <a:gd name="connsiteX12" fmla="*/ 381000 w 1987861"/>
              <a:gd name="connsiteY12" fmla="*/ 732597 h 1132647"/>
              <a:gd name="connsiteX13" fmla="*/ 400050 w 1987861"/>
              <a:gd name="connsiteY13" fmla="*/ 704022 h 1132647"/>
              <a:gd name="connsiteX14" fmla="*/ 447675 w 1987861"/>
              <a:gd name="connsiteY14" fmla="*/ 694497 h 1132647"/>
              <a:gd name="connsiteX15" fmla="*/ 476250 w 1987861"/>
              <a:gd name="connsiteY15" fmla="*/ 684972 h 1132647"/>
              <a:gd name="connsiteX16" fmla="*/ 491552 w 1987861"/>
              <a:gd name="connsiteY16" fmla="*/ 537632 h 1132647"/>
              <a:gd name="connsiteX17" fmla="*/ 610817 w 1987861"/>
              <a:gd name="connsiteY17" fmla="*/ 389729 h 1132647"/>
              <a:gd name="connsiteX18" fmla="*/ 634902 w 1987861"/>
              <a:gd name="connsiteY18" fmla="*/ 351597 h 1132647"/>
              <a:gd name="connsiteX19" fmla="*/ 691655 w 1987861"/>
              <a:gd name="connsiteY19" fmla="*/ 281419 h 1132647"/>
              <a:gd name="connsiteX20" fmla="*/ 654606 w 1987861"/>
              <a:gd name="connsiteY20" fmla="*/ 307126 h 1132647"/>
              <a:gd name="connsiteX21" fmla="*/ 686611 w 1987861"/>
              <a:gd name="connsiteY21" fmla="*/ 275397 h 1132647"/>
              <a:gd name="connsiteX22" fmla="*/ 753286 w 1987861"/>
              <a:gd name="connsiteY22" fmla="*/ 208784 h 1132647"/>
              <a:gd name="connsiteX23" fmla="*/ 781050 w 1987861"/>
              <a:gd name="connsiteY23" fmla="*/ 161097 h 1132647"/>
              <a:gd name="connsiteX24" fmla="*/ 847725 w 1987861"/>
              <a:gd name="connsiteY24" fmla="*/ 84897 h 1132647"/>
              <a:gd name="connsiteX25" fmla="*/ 904875 w 1987861"/>
              <a:gd name="connsiteY25" fmla="*/ 46797 h 1132647"/>
              <a:gd name="connsiteX26" fmla="*/ 923925 w 1987861"/>
              <a:gd name="connsiteY26" fmla="*/ 18222 h 1132647"/>
              <a:gd name="connsiteX27" fmla="*/ 752034 w 1987861"/>
              <a:gd name="connsiteY27" fmla="*/ 349962 h 1132647"/>
              <a:gd name="connsiteX28" fmla="*/ 869045 w 1987861"/>
              <a:gd name="connsiteY28" fmla="*/ 421322 h 1132647"/>
              <a:gd name="connsiteX29" fmla="*/ 876515 w 1987861"/>
              <a:gd name="connsiteY29" fmla="*/ 561913 h 1132647"/>
              <a:gd name="connsiteX30" fmla="*/ 1020191 w 1987861"/>
              <a:gd name="connsiteY30" fmla="*/ 638178 h 1132647"/>
              <a:gd name="connsiteX31" fmla="*/ 1032843 w 1987861"/>
              <a:gd name="connsiteY31" fmla="*/ 522805 h 1132647"/>
              <a:gd name="connsiteX32" fmla="*/ 1070941 w 1987861"/>
              <a:gd name="connsiteY32" fmla="*/ 502682 h 1132647"/>
              <a:gd name="connsiteX33" fmla="*/ 1180152 w 1987861"/>
              <a:gd name="connsiteY33" fmla="*/ 314072 h 1132647"/>
              <a:gd name="connsiteX34" fmla="*/ 1274093 w 1987861"/>
              <a:gd name="connsiteY34" fmla="*/ 332114 h 1132647"/>
              <a:gd name="connsiteX35" fmla="*/ 1317938 w 1987861"/>
              <a:gd name="connsiteY35" fmla="*/ 286569 h 1132647"/>
              <a:gd name="connsiteX36" fmla="*/ 1408098 w 1987861"/>
              <a:gd name="connsiteY36" fmla="*/ 240963 h 1132647"/>
              <a:gd name="connsiteX37" fmla="*/ 1467212 w 1987861"/>
              <a:gd name="connsiteY37" fmla="*/ 192201 h 1132647"/>
              <a:gd name="connsiteX38" fmla="*/ 1755364 w 1987861"/>
              <a:gd name="connsiteY38" fmla="*/ 389329 h 1132647"/>
              <a:gd name="connsiteX39" fmla="*/ 1923868 w 1987861"/>
              <a:gd name="connsiteY39" fmla="*/ 312608 h 1132647"/>
              <a:gd name="connsiteX40" fmla="*/ 1987861 w 1987861"/>
              <a:gd name="connsiteY40" fmla="*/ 298557 h 1132647"/>
              <a:gd name="connsiteX0" fmla="*/ 0 w 1987861"/>
              <a:gd name="connsiteY0" fmla="*/ 1134161 h 1134161"/>
              <a:gd name="connsiteX1" fmla="*/ 19050 w 1987861"/>
              <a:gd name="connsiteY1" fmla="*/ 1086536 h 1134161"/>
              <a:gd name="connsiteX2" fmla="*/ 28575 w 1987861"/>
              <a:gd name="connsiteY2" fmla="*/ 1057961 h 1134161"/>
              <a:gd name="connsiteX3" fmla="*/ 85725 w 1987861"/>
              <a:gd name="connsiteY3" fmla="*/ 1019861 h 1134161"/>
              <a:gd name="connsiteX4" fmla="*/ 114300 w 1987861"/>
              <a:gd name="connsiteY4" fmla="*/ 1010336 h 1134161"/>
              <a:gd name="connsiteX5" fmla="*/ 171450 w 1987861"/>
              <a:gd name="connsiteY5" fmla="*/ 972236 h 1134161"/>
              <a:gd name="connsiteX6" fmla="*/ 209550 w 1987861"/>
              <a:gd name="connsiteY6" fmla="*/ 924611 h 1134161"/>
              <a:gd name="connsiteX7" fmla="*/ 219075 w 1987861"/>
              <a:gd name="connsiteY7" fmla="*/ 896036 h 1134161"/>
              <a:gd name="connsiteX8" fmla="*/ 257175 w 1987861"/>
              <a:gd name="connsiteY8" fmla="*/ 838886 h 1134161"/>
              <a:gd name="connsiteX9" fmla="*/ 266700 w 1987861"/>
              <a:gd name="connsiteY9" fmla="*/ 810311 h 1134161"/>
              <a:gd name="connsiteX10" fmla="*/ 323850 w 1987861"/>
              <a:gd name="connsiteY10" fmla="*/ 781736 h 1134161"/>
              <a:gd name="connsiteX11" fmla="*/ 352425 w 1987861"/>
              <a:gd name="connsiteY11" fmla="*/ 753161 h 1134161"/>
              <a:gd name="connsiteX12" fmla="*/ 381000 w 1987861"/>
              <a:gd name="connsiteY12" fmla="*/ 734111 h 1134161"/>
              <a:gd name="connsiteX13" fmla="*/ 400050 w 1987861"/>
              <a:gd name="connsiteY13" fmla="*/ 705536 h 1134161"/>
              <a:gd name="connsiteX14" fmla="*/ 447675 w 1987861"/>
              <a:gd name="connsiteY14" fmla="*/ 696011 h 1134161"/>
              <a:gd name="connsiteX15" fmla="*/ 476250 w 1987861"/>
              <a:gd name="connsiteY15" fmla="*/ 686486 h 1134161"/>
              <a:gd name="connsiteX16" fmla="*/ 491552 w 1987861"/>
              <a:gd name="connsiteY16" fmla="*/ 539146 h 1134161"/>
              <a:gd name="connsiteX17" fmla="*/ 610817 w 1987861"/>
              <a:gd name="connsiteY17" fmla="*/ 391243 h 1134161"/>
              <a:gd name="connsiteX18" fmla="*/ 634902 w 1987861"/>
              <a:gd name="connsiteY18" fmla="*/ 353111 h 1134161"/>
              <a:gd name="connsiteX19" fmla="*/ 691655 w 1987861"/>
              <a:gd name="connsiteY19" fmla="*/ 282933 h 1134161"/>
              <a:gd name="connsiteX20" fmla="*/ 654606 w 1987861"/>
              <a:gd name="connsiteY20" fmla="*/ 308640 h 1134161"/>
              <a:gd name="connsiteX21" fmla="*/ 686611 w 1987861"/>
              <a:gd name="connsiteY21" fmla="*/ 276911 h 1134161"/>
              <a:gd name="connsiteX22" fmla="*/ 753286 w 1987861"/>
              <a:gd name="connsiteY22" fmla="*/ 210298 h 1134161"/>
              <a:gd name="connsiteX23" fmla="*/ 781050 w 1987861"/>
              <a:gd name="connsiteY23" fmla="*/ 162611 h 1134161"/>
              <a:gd name="connsiteX24" fmla="*/ 847725 w 1987861"/>
              <a:gd name="connsiteY24" fmla="*/ 86411 h 1134161"/>
              <a:gd name="connsiteX25" fmla="*/ 904875 w 1987861"/>
              <a:gd name="connsiteY25" fmla="*/ 48311 h 1134161"/>
              <a:gd name="connsiteX26" fmla="*/ 923925 w 1987861"/>
              <a:gd name="connsiteY26" fmla="*/ 19736 h 1134161"/>
              <a:gd name="connsiteX27" fmla="*/ 624790 w 1987861"/>
              <a:gd name="connsiteY27" fmla="*/ 372670 h 1134161"/>
              <a:gd name="connsiteX28" fmla="*/ 869045 w 1987861"/>
              <a:gd name="connsiteY28" fmla="*/ 422836 h 1134161"/>
              <a:gd name="connsiteX29" fmla="*/ 876515 w 1987861"/>
              <a:gd name="connsiteY29" fmla="*/ 563427 h 1134161"/>
              <a:gd name="connsiteX30" fmla="*/ 1020191 w 1987861"/>
              <a:gd name="connsiteY30" fmla="*/ 639692 h 1134161"/>
              <a:gd name="connsiteX31" fmla="*/ 1032843 w 1987861"/>
              <a:gd name="connsiteY31" fmla="*/ 524319 h 1134161"/>
              <a:gd name="connsiteX32" fmla="*/ 1070941 w 1987861"/>
              <a:gd name="connsiteY32" fmla="*/ 504196 h 1134161"/>
              <a:gd name="connsiteX33" fmla="*/ 1180152 w 1987861"/>
              <a:gd name="connsiteY33" fmla="*/ 315586 h 1134161"/>
              <a:gd name="connsiteX34" fmla="*/ 1274093 w 1987861"/>
              <a:gd name="connsiteY34" fmla="*/ 333628 h 1134161"/>
              <a:gd name="connsiteX35" fmla="*/ 1317938 w 1987861"/>
              <a:gd name="connsiteY35" fmla="*/ 288083 h 1134161"/>
              <a:gd name="connsiteX36" fmla="*/ 1408098 w 1987861"/>
              <a:gd name="connsiteY36" fmla="*/ 242477 h 1134161"/>
              <a:gd name="connsiteX37" fmla="*/ 1467212 w 1987861"/>
              <a:gd name="connsiteY37" fmla="*/ 193715 h 1134161"/>
              <a:gd name="connsiteX38" fmla="*/ 1755364 w 1987861"/>
              <a:gd name="connsiteY38" fmla="*/ 390843 h 1134161"/>
              <a:gd name="connsiteX39" fmla="*/ 1923868 w 1987861"/>
              <a:gd name="connsiteY39" fmla="*/ 314122 h 1134161"/>
              <a:gd name="connsiteX40" fmla="*/ 1987861 w 1987861"/>
              <a:gd name="connsiteY40" fmla="*/ 300071 h 1134161"/>
              <a:gd name="connsiteX0" fmla="*/ 0 w 1987861"/>
              <a:gd name="connsiteY0" fmla="*/ 1132647 h 1132647"/>
              <a:gd name="connsiteX1" fmla="*/ 19050 w 1987861"/>
              <a:gd name="connsiteY1" fmla="*/ 1085022 h 1132647"/>
              <a:gd name="connsiteX2" fmla="*/ 28575 w 1987861"/>
              <a:gd name="connsiteY2" fmla="*/ 1056447 h 1132647"/>
              <a:gd name="connsiteX3" fmla="*/ 85725 w 1987861"/>
              <a:gd name="connsiteY3" fmla="*/ 1018347 h 1132647"/>
              <a:gd name="connsiteX4" fmla="*/ 114300 w 1987861"/>
              <a:gd name="connsiteY4" fmla="*/ 1008822 h 1132647"/>
              <a:gd name="connsiteX5" fmla="*/ 171450 w 1987861"/>
              <a:gd name="connsiteY5" fmla="*/ 970722 h 1132647"/>
              <a:gd name="connsiteX6" fmla="*/ 209550 w 1987861"/>
              <a:gd name="connsiteY6" fmla="*/ 923097 h 1132647"/>
              <a:gd name="connsiteX7" fmla="*/ 219075 w 1987861"/>
              <a:gd name="connsiteY7" fmla="*/ 894522 h 1132647"/>
              <a:gd name="connsiteX8" fmla="*/ 257175 w 1987861"/>
              <a:gd name="connsiteY8" fmla="*/ 837372 h 1132647"/>
              <a:gd name="connsiteX9" fmla="*/ 266700 w 1987861"/>
              <a:gd name="connsiteY9" fmla="*/ 808797 h 1132647"/>
              <a:gd name="connsiteX10" fmla="*/ 323850 w 1987861"/>
              <a:gd name="connsiteY10" fmla="*/ 780222 h 1132647"/>
              <a:gd name="connsiteX11" fmla="*/ 352425 w 1987861"/>
              <a:gd name="connsiteY11" fmla="*/ 751647 h 1132647"/>
              <a:gd name="connsiteX12" fmla="*/ 381000 w 1987861"/>
              <a:gd name="connsiteY12" fmla="*/ 732597 h 1132647"/>
              <a:gd name="connsiteX13" fmla="*/ 400050 w 1987861"/>
              <a:gd name="connsiteY13" fmla="*/ 704022 h 1132647"/>
              <a:gd name="connsiteX14" fmla="*/ 447675 w 1987861"/>
              <a:gd name="connsiteY14" fmla="*/ 694497 h 1132647"/>
              <a:gd name="connsiteX15" fmla="*/ 476250 w 1987861"/>
              <a:gd name="connsiteY15" fmla="*/ 684972 h 1132647"/>
              <a:gd name="connsiteX16" fmla="*/ 491552 w 1987861"/>
              <a:gd name="connsiteY16" fmla="*/ 537632 h 1132647"/>
              <a:gd name="connsiteX17" fmla="*/ 610817 w 1987861"/>
              <a:gd name="connsiteY17" fmla="*/ 389729 h 1132647"/>
              <a:gd name="connsiteX18" fmla="*/ 634902 w 1987861"/>
              <a:gd name="connsiteY18" fmla="*/ 351597 h 1132647"/>
              <a:gd name="connsiteX19" fmla="*/ 691655 w 1987861"/>
              <a:gd name="connsiteY19" fmla="*/ 281419 h 1132647"/>
              <a:gd name="connsiteX20" fmla="*/ 654606 w 1987861"/>
              <a:gd name="connsiteY20" fmla="*/ 307126 h 1132647"/>
              <a:gd name="connsiteX21" fmla="*/ 686611 w 1987861"/>
              <a:gd name="connsiteY21" fmla="*/ 275397 h 1132647"/>
              <a:gd name="connsiteX22" fmla="*/ 753286 w 1987861"/>
              <a:gd name="connsiteY22" fmla="*/ 208784 h 1132647"/>
              <a:gd name="connsiteX23" fmla="*/ 781050 w 1987861"/>
              <a:gd name="connsiteY23" fmla="*/ 161097 h 1132647"/>
              <a:gd name="connsiteX24" fmla="*/ 847725 w 1987861"/>
              <a:gd name="connsiteY24" fmla="*/ 84897 h 1132647"/>
              <a:gd name="connsiteX25" fmla="*/ 904875 w 1987861"/>
              <a:gd name="connsiteY25" fmla="*/ 46797 h 1132647"/>
              <a:gd name="connsiteX26" fmla="*/ 923925 w 1987861"/>
              <a:gd name="connsiteY26" fmla="*/ 18222 h 1132647"/>
              <a:gd name="connsiteX27" fmla="*/ 696047 w 1987861"/>
              <a:gd name="connsiteY27" fmla="*/ 349962 h 1132647"/>
              <a:gd name="connsiteX28" fmla="*/ 869045 w 1987861"/>
              <a:gd name="connsiteY28" fmla="*/ 421322 h 1132647"/>
              <a:gd name="connsiteX29" fmla="*/ 876515 w 1987861"/>
              <a:gd name="connsiteY29" fmla="*/ 561913 h 1132647"/>
              <a:gd name="connsiteX30" fmla="*/ 1020191 w 1987861"/>
              <a:gd name="connsiteY30" fmla="*/ 638178 h 1132647"/>
              <a:gd name="connsiteX31" fmla="*/ 1032843 w 1987861"/>
              <a:gd name="connsiteY31" fmla="*/ 522805 h 1132647"/>
              <a:gd name="connsiteX32" fmla="*/ 1070941 w 1987861"/>
              <a:gd name="connsiteY32" fmla="*/ 502682 h 1132647"/>
              <a:gd name="connsiteX33" fmla="*/ 1180152 w 1987861"/>
              <a:gd name="connsiteY33" fmla="*/ 314072 h 1132647"/>
              <a:gd name="connsiteX34" fmla="*/ 1274093 w 1987861"/>
              <a:gd name="connsiteY34" fmla="*/ 332114 h 1132647"/>
              <a:gd name="connsiteX35" fmla="*/ 1317938 w 1987861"/>
              <a:gd name="connsiteY35" fmla="*/ 286569 h 1132647"/>
              <a:gd name="connsiteX36" fmla="*/ 1408098 w 1987861"/>
              <a:gd name="connsiteY36" fmla="*/ 240963 h 1132647"/>
              <a:gd name="connsiteX37" fmla="*/ 1467212 w 1987861"/>
              <a:gd name="connsiteY37" fmla="*/ 192201 h 1132647"/>
              <a:gd name="connsiteX38" fmla="*/ 1755364 w 1987861"/>
              <a:gd name="connsiteY38" fmla="*/ 389329 h 1132647"/>
              <a:gd name="connsiteX39" fmla="*/ 1923868 w 1987861"/>
              <a:gd name="connsiteY39" fmla="*/ 312608 h 1132647"/>
              <a:gd name="connsiteX40" fmla="*/ 1987861 w 1987861"/>
              <a:gd name="connsiteY40" fmla="*/ 298557 h 1132647"/>
              <a:gd name="connsiteX0" fmla="*/ 0 w 1987861"/>
              <a:gd name="connsiteY0" fmla="*/ 1085850 h 1085850"/>
              <a:gd name="connsiteX1" fmla="*/ 19050 w 1987861"/>
              <a:gd name="connsiteY1" fmla="*/ 1038225 h 1085850"/>
              <a:gd name="connsiteX2" fmla="*/ 28575 w 1987861"/>
              <a:gd name="connsiteY2" fmla="*/ 1009650 h 1085850"/>
              <a:gd name="connsiteX3" fmla="*/ 85725 w 1987861"/>
              <a:gd name="connsiteY3" fmla="*/ 971550 h 1085850"/>
              <a:gd name="connsiteX4" fmla="*/ 114300 w 1987861"/>
              <a:gd name="connsiteY4" fmla="*/ 962025 h 1085850"/>
              <a:gd name="connsiteX5" fmla="*/ 171450 w 1987861"/>
              <a:gd name="connsiteY5" fmla="*/ 923925 h 1085850"/>
              <a:gd name="connsiteX6" fmla="*/ 209550 w 1987861"/>
              <a:gd name="connsiteY6" fmla="*/ 876300 h 1085850"/>
              <a:gd name="connsiteX7" fmla="*/ 219075 w 1987861"/>
              <a:gd name="connsiteY7" fmla="*/ 847725 h 1085850"/>
              <a:gd name="connsiteX8" fmla="*/ 257175 w 1987861"/>
              <a:gd name="connsiteY8" fmla="*/ 790575 h 1085850"/>
              <a:gd name="connsiteX9" fmla="*/ 266700 w 1987861"/>
              <a:gd name="connsiteY9" fmla="*/ 762000 h 1085850"/>
              <a:gd name="connsiteX10" fmla="*/ 323850 w 1987861"/>
              <a:gd name="connsiteY10" fmla="*/ 733425 h 1085850"/>
              <a:gd name="connsiteX11" fmla="*/ 352425 w 1987861"/>
              <a:gd name="connsiteY11" fmla="*/ 704850 h 1085850"/>
              <a:gd name="connsiteX12" fmla="*/ 381000 w 1987861"/>
              <a:gd name="connsiteY12" fmla="*/ 685800 h 1085850"/>
              <a:gd name="connsiteX13" fmla="*/ 400050 w 1987861"/>
              <a:gd name="connsiteY13" fmla="*/ 657225 h 1085850"/>
              <a:gd name="connsiteX14" fmla="*/ 447675 w 1987861"/>
              <a:gd name="connsiteY14" fmla="*/ 647700 h 1085850"/>
              <a:gd name="connsiteX15" fmla="*/ 476250 w 1987861"/>
              <a:gd name="connsiteY15" fmla="*/ 638175 h 1085850"/>
              <a:gd name="connsiteX16" fmla="*/ 491552 w 1987861"/>
              <a:gd name="connsiteY16" fmla="*/ 490835 h 1085850"/>
              <a:gd name="connsiteX17" fmla="*/ 610817 w 1987861"/>
              <a:gd name="connsiteY17" fmla="*/ 342932 h 1085850"/>
              <a:gd name="connsiteX18" fmla="*/ 634902 w 1987861"/>
              <a:gd name="connsiteY18" fmla="*/ 304800 h 1085850"/>
              <a:gd name="connsiteX19" fmla="*/ 691655 w 1987861"/>
              <a:gd name="connsiteY19" fmla="*/ 234622 h 1085850"/>
              <a:gd name="connsiteX20" fmla="*/ 654606 w 1987861"/>
              <a:gd name="connsiteY20" fmla="*/ 260329 h 1085850"/>
              <a:gd name="connsiteX21" fmla="*/ 686611 w 1987861"/>
              <a:gd name="connsiteY21" fmla="*/ 228600 h 1085850"/>
              <a:gd name="connsiteX22" fmla="*/ 753286 w 1987861"/>
              <a:gd name="connsiteY22" fmla="*/ 161987 h 1085850"/>
              <a:gd name="connsiteX23" fmla="*/ 781050 w 1987861"/>
              <a:gd name="connsiteY23" fmla="*/ 114300 h 1085850"/>
              <a:gd name="connsiteX24" fmla="*/ 847725 w 1987861"/>
              <a:gd name="connsiteY24" fmla="*/ 38100 h 1085850"/>
              <a:gd name="connsiteX25" fmla="*/ 904875 w 1987861"/>
              <a:gd name="connsiteY25" fmla="*/ 0 h 1085850"/>
              <a:gd name="connsiteX26" fmla="*/ 696047 w 1987861"/>
              <a:gd name="connsiteY26" fmla="*/ 303165 h 1085850"/>
              <a:gd name="connsiteX27" fmla="*/ 869045 w 1987861"/>
              <a:gd name="connsiteY27" fmla="*/ 374525 h 1085850"/>
              <a:gd name="connsiteX28" fmla="*/ 876515 w 1987861"/>
              <a:gd name="connsiteY28" fmla="*/ 515116 h 1085850"/>
              <a:gd name="connsiteX29" fmla="*/ 1020191 w 1987861"/>
              <a:gd name="connsiteY29" fmla="*/ 591381 h 1085850"/>
              <a:gd name="connsiteX30" fmla="*/ 1032843 w 1987861"/>
              <a:gd name="connsiteY30" fmla="*/ 476008 h 1085850"/>
              <a:gd name="connsiteX31" fmla="*/ 1070941 w 1987861"/>
              <a:gd name="connsiteY31" fmla="*/ 455885 h 1085850"/>
              <a:gd name="connsiteX32" fmla="*/ 1180152 w 1987861"/>
              <a:gd name="connsiteY32" fmla="*/ 267275 h 1085850"/>
              <a:gd name="connsiteX33" fmla="*/ 1274093 w 1987861"/>
              <a:gd name="connsiteY33" fmla="*/ 285317 h 1085850"/>
              <a:gd name="connsiteX34" fmla="*/ 1317938 w 1987861"/>
              <a:gd name="connsiteY34" fmla="*/ 239772 h 1085850"/>
              <a:gd name="connsiteX35" fmla="*/ 1408098 w 1987861"/>
              <a:gd name="connsiteY35" fmla="*/ 194166 h 1085850"/>
              <a:gd name="connsiteX36" fmla="*/ 1467212 w 1987861"/>
              <a:gd name="connsiteY36" fmla="*/ 145404 h 1085850"/>
              <a:gd name="connsiteX37" fmla="*/ 1755364 w 1987861"/>
              <a:gd name="connsiteY37" fmla="*/ 342532 h 1085850"/>
              <a:gd name="connsiteX38" fmla="*/ 1923868 w 1987861"/>
              <a:gd name="connsiteY38" fmla="*/ 265811 h 1085850"/>
              <a:gd name="connsiteX39" fmla="*/ 1987861 w 1987861"/>
              <a:gd name="connsiteY39" fmla="*/ 251760 h 1085850"/>
              <a:gd name="connsiteX0" fmla="*/ 0 w 1987861"/>
              <a:gd name="connsiteY0" fmla="*/ 1054540 h 1054540"/>
              <a:gd name="connsiteX1" fmla="*/ 19050 w 1987861"/>
              <a:gd name="connsiteY1" fmla="*/ 1006915 h 1054540"/>
              <a:gd name="connsiteX2" fmla="*/ 28575 w 1987861"/>
              <a:gd name="connsiteY2" fmla="*/ 978340 h 1054540"/>
              <a:gd name="connsiteX3" fmla="*/ 85725 w 1987861"/>
              <a:gd name="connsiteY3" fmla="*/ 940240 h 1054540"/>
              <a:gd name="connsiteX4" fmla="*/ 114300 w 1987861"/>
              <a:gd name="connsiteY4" fmla="*/ 930715 h 1054540"/>
              <a:gd name="connsiteX5" fmla="*/ 171450 w 1987861"/>
              <a:gd name="connsiteY5" fmla="*/ 892615 h 1054540"/>
              <a:gd name="connsiteX6" fmla="*/ 209550 w 1987861"/>
              <a:gd name="connsiteY6" fmla="*/ 844990 h 1054540"/>
              <a:gd name="connsiteX7" fmla="*/ 219075 w 1987861"/>
              <a:gd name="connsiteY7" fmla="*/ 816415 h 1054540"/>
              <a:gd name="connsiteX8" fmla="*/ 257175 w 1987861"/>
              <a:gd name="connsiteY8" fmla="*/ 759265 h 1054540"/>
              <a:gd name="connsiteX9" fmla="*/ 266700 w 1987861"/>
              <a:gd name="connsiteY9" fmla="*/ 730690 h 1054540"/>
              <a:gd name="connsiteX10" fmla="*/ 323850 w 1987861"/>
              <a:gd name="connsiteY10" fmla="*/ 702115 h 1054540"/>
              <a:gd name="connsiteX11" fmla="*/ 352425 w 1987861"/>
              <a:gd name="connsiteY11" fmla="*/ 673540 h 1054540"/>
              <a:gd name="connsiteX12" fmla="*/ 381000 w 1987861"/>
              <a:gd name="connsiteY12" fmla="*/ 654490 h 1054540"/>
              <a:gd name="connsiteX13" fmla="*/ 400050 w 1987861"/>
              <a:gd name="connsiteY13" fmla="*/ 625915 h 1054540"/>
              <a:gd name="connsiteX14" fmla="*/ 447675 w 1987861"/>
              <a:gd name="connsiteY14" fmla="*/ 616390 h 1054540"/>
              <a:gd name="connsiteX15" fmla="*/ 476250 w 1987861"/>
              <a:gd name="connsiteY15" fmla="*/ 606865 h 1054540"/>
              <a:gd name="connsiteX16" fmla="*/ 491552 w 1987861"/>
              <a:gd name="connsiteY16" fmla="*/ 459525 h 1054540"/>
              <a:gd name="connsiteX17" fmla="*/ 610817 w 1987861"/>
              <a:gd name="connsiteY17" fmla="*/ 311622 h 1054540"/>
              <a:gd name="connsiteX18" fmla="*/ 634902 w 1987861"/>
              <a:gd name="connsiteY18" fmla="*/ 273490 h 1054540"/>
              <a:gd name="connsiteX19" fmla="*/ 691655 w 1987861"/>
              <a:gd name="connsiteY19" fmla="*/ 203312 h 1054540"/>
              <a:gd name="connsiteX20" fmla="*/ 654606 w 1987861"/>
              <a:gd name="connsiteY20" fmla="*/ 229019 h 1054540"/>
              <a:gd name="connsiteX21" fmla="*/ 686611 w 1987861"/>
              <a:gd name="connsiteY21" fmla="*/ 197290 h 1054540"/>
              <a:gd name="connsiteX22" fmla="*/ 753286 w 1987861"/>
              <a:gd name="connsiteY22" fmla="*/ 130677 h 1054540"/>
              <a:gd name="connsiteX23" fmla="*/ 781050 w 1987861"/>
              <a:gd name="connsiteY23" fmla="*/ 82990 h 1054540"/>
              <a:gd name="connsiteX24" fmla="*/ 847725 w 1987861"/>
              <a:gd name="connsiteY24" fmla="*/ 6790 h 1054540"/>
              <a:gd name="connsiteX25" fmla="*/ 696047 w 1987861"/>
              <a:gd name="connsiteY25" fmla="*/ 271855 h 1054540"/>
              <a:gd name="connsiteX26" fmla="*/ 869045 w 1987861"/>
              <a:gd name="connsiteY26" fmla="*/ 343215 h 1054540"/>
              <a:gd name="connsiteX27" fmla="*/ 876515 w 1987861"/>
              <a:gd name="connsiteY27" fmla="*/ 483806 h 1054540"/>
              <a:gd name="connsiteX28" fmla="*/ 1020191 w 1987861"/>
              <a:gd name="connsiteY28" fmla="*/ 560071 h 1054540"/>
              <a:gd name="connsiteX29" fmla="*/ 1032843 w 1987861"/>
              <a:gd name="connsiteY29" fmla="*/ 444698 h 1054540"/>
              <a:gd name="connsiteX30" fmla="*/ 1070941 w 1987861"/>
              <a:gd name="connsiteY30" fmla="*/ 424575 h 1054540"/>
              <a:gd name="connsiteX31" fmla="*/ 1180152 w 1987861"/>
              <a:gd name="connsiteY31" fmla="*/ 235965 h 1054540"/>
              <a:gd name="connsiteX32" fmla="*/ 1274093 w 1987861"/>
              <a:gd name="connsiteY32" fmla="*/ 254007 h 1054540"/>
              <a:gd name="connsiteX33" fmla="*/ 1317938 w 1987861"/>
              <a:gd name="connsiteY33" fmla="*/ 208462 h 1054540"/>
              <a:gd name="connsiteX34" fmla="*/ 1408098 w 1987861"/>
              <a:gd name="connsiteY34" fmla="*/ 162856 h 1054540"/>
              <a:gd name="connsiteX35" fmla="*/ 1467212 w 1987861"/>
              <a:gd name="connsiteY35" fmla="*/ 114094 h 1054540"/>
              <a:gd name="connsiteX36" fmla="*/ 1755364 w 1987861"/>
              <a:gd name="connsiteY36" fmla="*/ 311222 h 1054540"/>
              <a:gd name="connsiteX37" fmla="*/ 1923868 w 1987861"/>
              <a:gd name="connsiteY37" fmla="*/ 234501 h 1054540"/>
              <a:gd name="connsiteX38" fmla="*/ 1987861 w 1987861"/>
              <a:gd name="connsiteY38" fmla="*/ 220450 h 1054540"/>
              <a:gd name="connsiteX0" fmla="*/ 0 w 1987861"/>
              <a:gd name="connsiteY0" fmla="*/ 1050884 h 1050884"/>
              <a:gd name="connsiteX1" fmla="*/ 19050 w 1987861"/>
              <a:gd name="connsiteY1" fmla="*/ 1003259 h 1050884"/>
              <a:gd name="connsiteX2" fmla="*/ 28575 w 1987861"/>
              <a:gd name="connsiteY2" fmla="*/ 974684 h 1050884"/>
              <a:gd name="connsiteX3" fmla="*/ 85725 w 1987861"/>
              <a:gd name="connsiteY3" fmla="*/ 936584 h 1050884"/>
              <a:gd name="connsiteX4" fmla="*/ 114300 w 1987861"/>
              <a:gd name="connsiteY4" fmla="*/ 927059 h 1050884"/>
              <a:gd name="connsiteX5" fmla="*/ 171450 w 1987861"/>
              <a:gd name="connsiteY5" fmla="*/ 888959 h 1050884"/>
              <a:gd name="connsiteX6" fmla="*/ 209550 w 1987861"/>
              <a:gd name="connsiteY6" fmla="*/ 841334 h 1050884"/>
              <a:gd name="connsiteX7" fmla="*/ 219075 w 1987861"/>
              <a:gd name="connsiteY7" fmla="*/ 812759 h 1050884"/>
              <a:gd name="connsiteX8" fmla="*/ 257175 w 1987861"/>
              <a:gd name="connsiteY8" fmla="*/ 755609 h 1050884"/>
              <a:gd name="connsiteX9" fmla="*/ 266700 w 1987861"/>
              <a:gd name="connsiteY9" fmla="*/ 727034 h 1050884"/>
              <a:gd name="connsiteX10" fmla="*/ 323850 w 1987861"/>
              <a:gd name="connsiteY10" fmla="*/ 698459 h 1050884"/>
              <a:gd name="connsiteX11" fmla="*/ 352425 w 1987861"/>
              <a:gd name="connsiteY11" fmla="*/ 669884 h 1050884"/>
              <a:gd name="connsiteX12" fmla="*/ 381000 w 1987861"/>
              <a:gd name="connsiteY12" fmla="*/ 650834 h 1050884"/>
              <a:gd name="connsiteX13" fmla="*/ 400050 w 1987861"/>
              <a:gd name="connsiteY13" fmla="*/ 622259 h 1050884"/>
              <a:gd name="connsiteX14" fmla="*/ 447675 w 1987861"/>
              <a:gd name="connsiteY14" fmla="*/ 612734 h 1050884"/>
              <a:gd name="connsiteX15" fmla="*/ 476250 w 1987861"/>
              <a:gd name="connsiteY15" fmla="*/ 603209 h 1050884"/>
              <a:gd name="connsiteX16" fmla="*/ 491552 w 1987861"/>
              <a:gd name="connsiteY16" fmla="*/ 455869 h 1050884"/>
              <a:gd name="connsiteX17" fmla="*/ 610817 w 1987861"/>
              <a:gd name="connsiteY17" fmla="*/ 307966 h 1050884"/>
              <a:gd name="connsiteX18" fmla="*/ 634902 w 1987861"/>
              <a:gd name="connsiteY18" fmla="*/ 269834 h 1050884"/>
              <a:gd name="connsiteX19" fmla="*/ 691655 w 1987861"/>
              <a:gd name="connsiteY19" fmla="*/ 199656 h 1050884"/>
              <a:gd name="connsiteX20" fmla="*/ 654606 w 1987861"/>
              <a:gd name="connsiteY20" fmla="*/ 225363 h 1050884"/>
              <a:gd name="connsiteX21" fmla="*/ 686611 w 1987861"/>
              <a:gd name="connsiteY21" fmla="*/ 193634 h 1050884"/>
              <a:gd name="connsiteX22" fmla="*/ 753286 w 1987861"/>
              <a:gd name="connsiteY22" fmla="*/ 127021 h 1050884"/>
              <a:gd name="connsiteX23" fmla="*/ 847725 w 1987861"/>
              <a:gd name="connsiteY23" fmla="*/ 3134 h 1050884"/>
              <a:gd name="connsiteX24" fmla="*/ 696047 w 1987861"/>
              <a:gd name="connsiteY24" fmla="*/ 268199 h 1050884"/>
              <a:gd name="connsiteX25" fmla="*/ 869045 w 1987861"/>
              <a:gd name="connsiteY25" fmla="*/ 339559 h 1050884"/>
              <a:gd name="connsiteX26" fmla="*/ 876515 w 1987861"/>
              <a:gd name="connsiteY26" fmla="*/ 480150 h 1050884"/>
              <a:gd name="connsiteX27" fmla="*/ 1020191 w 1987861"/>
              <a:gd name="connsiteY27" fmla="*/ 556415 h 1050884"/>
              <a:gd name="connsiteX28" fmla="*/ 1032843 w 1987861"/>
              <a:gd name="connsiteY28" fmla="*/ 441042 h 1050884"/>
              <a:gd name="connsiteX29" fmla="*/ 1070941 w 1987861"/>
              <a:gd name="connsiteY29" fmla="*/ 420919 h 1050884"/>
              <a:gd name="connsiteX30" fmla="*/ 1180152 w 1987861"/>
              <a:gd name="connsiteY30" fmla="*/ 232309 h 1050884"/>
              <a:gd name="connsiteX31" fmla="*/ 1274093 w 1987861"/>
              <a:gd name="connsiteY31" fmla="*/ 250351 h 1050884"/>
              <a:gd name="connsiteX32" fmla="*/ 1317938 w 1987861"/>
              <a:gd name="connsiteY32" fmla="*/ 204806 h 1050884"/>
              <a:gd name="connsiteX33" fmla="*/ 1408098 w 1987861"/>
              <a:gd name="connsiteY33" fmla="*/ 159200 h 1050884"/>
              <a:gd name="connsiteX34" fmla="*/ 1467212 w 1987861"/>
              <a:gd name="connsiteY34" fmla="*/ 110438 h 1050884"/>
              <a:gd name="connsiteX35" fmla="*/ 1755364 w 1987861"/>
              <a:gd name="connsiteY35" fmla="*/ 307566 h 1050884"/>
              <a:gd name="connsiteX36" fmla="*/ 1923868 w 1987861"/>
              <a:gd name="connsiteY36" fmla="*/ 230845 h 1050884"/>
              <a:gd name="connsiteX37" fmla="*/ 1987861 w 1987861"/>
              <a:gd name="connsiteY37" fmla="*/ 216794 h 1050884"/>
              <a:gd name="connsiteX0" fmla="*/ 0 w 1987861"/>
              <a:gd name="connsiteY0" fmla="*/ 1048414 h 1048414"/>
              <a:gd name="connsiteX1" fmla="*/ 19050 w 1987861"/>
              <a:gd name="connsiteY1" fmla="*/ 1000789 h 1048414"/>
              <a:gd name="connsiteX2" fmla="*/ 28575 w 1987861"/>
              <a:gd name="connsiteY2" fmla="*/ 972214 h 1048414"/>
              <a:gd name="connsiteX3" fmla="*/ 85725 w 1987861"/>
              <a:gd name="connsiteY3" fmla="*/ 934114 h 1048414"/>
              <a:gd name="connsiteX4" fmla="*/ 114300 w 1987861"/>
              <a:gd name="connsiteY4" fmla="*/ 924589 h 1048414"/>
              <a:gd name="connsiteX5" fmla="*/ 171450 w 1987861"/>
              <a:gd name="connsiteY5" fmla="*/ 886489 h 1048414"/>
              <a:gd name="connsiteX6" fmla="*/ 209550 w 1987861"/>
              <a:gd name="connsiteY6" fmla="*/ 838864 h 1048414"/>
              <a:gd name="connsiteX7" fmla="*/ 219075 w 1987861"/>
              <a:gd name="connsiteY7" fmla="*/ 810289 h 1048414"/>
              <a:gd name="connsiteX8" fmla="*/ 257175 w 1987861"/>
              <a:gd name="connsiteY8" fmla="*/ 753139 h 1048414"/>
              <a:gd name="connsiteX9" fmla="*/ 266700 w 1987861"/>
              <a:gd name="connsiteY9" fmla="*/ 724564 h 1048414"/>
              <a:gd name="connsiteX10" fmla="*/ 323850 w 1987861"/>
              <a:gd name="connsiteY10" fmla="*/ 695989 h 1048414"/>
              <a:gd name="connsiteX11" fmla="*/ 352425 w 1987861"/>
              <a:gd name="connsiteY11" fmla="*/ 667414 h 1048414"/>
              <a:gd name="connsiteX12" fmla="*/ 381000 w 1987861"/>
              <a:gd name="connsiteY12" fmla="*/ 648364 h 1048414"/>
              <a:gd name="connsiteX13" fmla="*/ 400050 w 1987861"/>
              <a:gd name="connsiteY13" fmla="*/ 619789 h 1048414"/>
              <a:gd name="connsiteX14" fmla="*/ 447675 w 1987861"/>
              <a:gd name="connsiteY14" fmla="*/ 610264 h 1048414"/>
              <a:gd name="connsiteX15" fmla="*/ 476250 w 1987861"/>
              <a:gd name="connsiteY15" fmla="*/ 600739 h 1048414"/>
              <a:gd name="connsiteX16" fmla="*/ 491552 w 1987861"/>
              <a:gd name="connsiteY16" fmla="*/ 453399 h 1048414"/>
              <a:gd name="connsiteX17" fmla="*/ 610817 w 1987861"/>
              <a:gd name="connsiteY17" fmla="*/ 305496 h 1048414"/>
              <a:gd name="connsiteX18" fmla="*/ 634902 w 1987861"/>
              <a:gd name="connsiteY18" fmla="*/ 267364 h 1048414"/>
              <a:gd name="connsiteX19" fmla="*/ 691655 w 1987861"/>
              <a:gd name="connsiteY19" fmla="*/ 197186 h 1048414"/>
              <a:gd name="connsiteX20" fmla="*/ 654606 w 1987861"/>
              <a:gd name="connsiteY20" fmla="*/ 222893 h 1048414"/>
              <a:gd name="connsiteX21" fmla="*/ 686611 w 1987861"/>
              <a:gd name="connsiteY21" fmla="*/ 191164 h 1048414"/>
              <a:gd name="connsiteX22" fmla="*/ 847725 w 1987861"/>
              <a:gd name="connsiteY22" fmla="*/ 664 h 1048414"/>
              <a:gd name="connsiteX23" fmla="*/ 696047 w 1987861"/>
              <a:gd name="connsiteY23" fmla="*/ 265729 h 1048414"/>
              <a:gd name="connsiteX24" fmla="*/ 869045 w 1987861"/>
              <a:gd name="connsiteY24" fmla="*/ 337089 h 1048414"/>
              <a:gd name="connsiteX25" fmla="*/ 876515 w 1987861"/>
              <a:gd name="connsiteY25" fmla="*/ 477680 h 1048414"/>
              <a:gd name="connsiteX26" fmla="*/ 1020191 w 1987861"/>
              <a:gd name="connsiteY26" fmla="*/ 553945 h 1048414"/>
              <a:gd name="connsiteX27" fmla="*/ 1032843 w 1987861"/>
              <a:gd name="connsiteY27" fmla="*/ 438572 h 1048414"/>
              <a:gd name="connsiteX28" fmla="*/ 1070941 w 1987861"/>
              <a:gd name="connsiteY28" fmla="*/ 418449 h 1048414"/>
              <a:gd name="connsiteX29" fmla="*/ 1180152 w 1987861"/>
              <a:gd name="connsiteY29" fmla="*/ 229839 h 1048414"/>
              <a:gd name="connsiteX30" fmla="*/ 1274093 w 1987861"/>
              <a:gd name="connsiteY30" fmla="*/ 247881 h 1048414"/>
              <a:gd name="connsiteX31" fmla="*/ 1317938 w 1987861"/>
              <a:gd name="connsiteY31" fmla="*/ 202336 h 1048414"/>
              <a:gd name="connsiteX32" fmla="*/ 1408098 w 1987861"/>
              <a:gd name="connsiteY32" fmla="*/ 156730 h 1048414"/>
              <a:gd name="connsiteX33" fmla="*/ 1467212 w 1987861"/>
              <a:gd name="connsiteY33" fmla="*/ 107968 h 1048414"/>
              <a:gd name="connsiteX34" fmla="*/ 1755364 w 1987861"/>
              <a:gd name="connsiteY34" fmla="*/ 305096 h 1048414"/>
              <a:gd name="connsiteX35" fmla="*/ 1923868 w 1987861"/>
              <a:gd name="connsiteY35" fmla="*/ 228375 h 1048414"/>
              <a:gd name="connsiteX36" fmla="*/ 1987861 w 1987861"/>
              <a:gd name="connsiteY36" fmla="*/ 214324 h 1048414"/>
              <a:gd name="connsiteX0" fmla="*/ 0 w 1987861"/>
              <a:gd name="connsiteY0" fmla="*/ 1047940 h 1047940"/>
              <a:gd name="connsiteX1" fmla="*/ 19050 w 1987861"/>
              <a:gd name="connsiteY1" fmla="*/ 1000315 h 1047940"/>
              <a:gd name="connsiteX2" fmla="*/ 28575 w 1987861"/>
              <a:gd name="connsiteY2" fmla="*/ 971740 h 1047940"/>
              <a:gd name="connsiteX3" fmla="*/ 85725 w 1987861"/>
              <a:gd name="connsiteY3" fmla="*/ 933640 h 1047940"/>
              <a:gd name="connsiteX4" fmla="*/ 114300 w 1987861"/>
              <a:gd name="connsiteY4" fmla="*/ 924115 h 1047940"/>
              <a:gd name="connsiteX5" fmla="*/ 171450 w 1987861"/>
              <a:gd name="connsiteY5" fmla="*/ 886015 h 1047940"/>
              <a:gd name="connsiteX6" fmla="*/ 209550 w 1987861"/>
              <a:gd name="connsiteY6" fmla="*/ 838390 h 1047940"/>
              <a:gd name="connsiteX7" fmla="*/ 219075 w 1987861"/>
              <a:gd name="connsiteY7" fmla="*/ 809815 h 1047940"/>
              <a:gd name="connsiteX8" fmla="*/ 257175 w 1987861"/>
              <a:gd name="connsiteY8" fmla="*/ 752665 h 1047940"/>
              <a:gd name="connsiteX9" fmla="*/ 266700 w 1987861"/>
              <a:gd name="connsiteY9" fmla="*/ 724090 h 1047940"/>
              <a:gd name="connsiteX10" fmla="*/ 323850 w 1987861"/>
              <a:gd name="connsiteY10" fmla="*/ 695515 h 1047940"/>
              <a:gd name="connsiteX11" fmla="*/ 352425 w 1987861"/>
              <a:gd name="connsiteY11" fmla="*/ 666940 h 1047940"/>
              <a:gd name="connsiteX12" fmla="*/ 381000 w 1987861"/>
              <a:gd name="connsiteY12" fmla="*/ 647890 h 1047940"/>
              <a:gd name="connsiteX13" fmla="*/ 400050 w 1987861"/>
              <a:gd name="connsiteY13" fmla="*/ 619315 h 1047940"/>
              <a:gd name="connsiteX14" fmla="*/ 447675 w 1987861"/>
              <a:gd name="connsiteY14" fmla="*/ 609790 h 1047940"/>
              <a:gd name="connsiteX15" fmla="*/ 476250 w 1987861"/>
              <a:gd name="connsiteY15" fmla="*/ 600265 h 1047940"/>
              <a:gd name="connsiteX16" fmla="*/ 491552 w 1987861"/>
              <a:gd name="connsiteY16" fmla="*/ 452925 h 1047940"/>
              <a:gd name="connsiteX17" fmla="*/ 610817 w 1987861"/>
              <a:gd name="connsiteY17" fmla="*/ 305022 h 1047940"/>
              <a:gd name="connsiteX18" fmla="*/ 634902 w 1987861"/>
              <a:gd name="connsiteY18" fmla="*/ 266890 h 1047940"/>
              <a:gd name="connsiteX19" fmla="*/ 691655 w 1987861"/>
              <a:gd name="connsiteY19" fmla="*/ 196712 h 1047940"/>
              <a:gd name="connsiteX20" fmla="*/ 654606 w 1987861"/>
              <a:gd name="connsiteY20" fmla="*/ 222419 h 1047940"/>
              <a:gd name="connsiteX21" fmla="*/ 847725 w 1987861"/>
              <a:gd name="connsiteY21" fmla="*/ 190 h 1047940"/>
              <a:gd name="connsiteX22" fmla="*/ 696047 w 1987861"/>
              <a:gd name="connsiteY22" fmla="*/ 265255 h 1047940"/>
              <a:gd name="connsiteX23" fmla="*/ 869045 w 1987861"/>
              <a:gd name="connsiteY23" fmla="*/ 336615 h 1047940"/>
              <a:gd name="connsiteX24" fmla="*/ 876515 w 1987861"/>
              <a:gd name="connsiteY24" fmla="*/ 477206 h 1047940"/>
              <a:gd name="connsiteX25" fmla="*/ 1020191 w 1987861"/>
              <a:gd name="connsiteY25" fmla="*/ 553471 h 1047940"/>
              <a:gd name="connsiteX26" fmla="*/ 1032843 w 1987861"/>
              <a:gd name="connsiteY26" fmla="*/ 438098 h 1047940"/>
              <a:gd name="connsiteX27" fmla="*/ 1070941 w 1987861"/>
              <a:gd name="connsiteY27" fmla="*/ 417975 h 1047940"/>
              <a:gd name="connsiteX28" fmla="*/ 1180152 w 1987861"/>
              <a:gd name="connsiteY28" fmla="*/ 229365 h 1047940"/>
              <a:gd name="connsiteX29" fmla="*/ 1274093 w 1987861"/>
              <a:gd name="connsiteY29" fmla="*/ 247407 h 1047940"/>
              <a:gd name="connsiteX30" fmla="*/ 1317938 w 1987861"/>
              <a:gd name="connsiteY30" fmla="*/ 201862 h 1047940"/>
              <a:gd name="connsiteX31" fmla="*/ 1408098 w 1987861"/>
              <a:gd name="connsiteY31" fmla="*/ 156256 h 1047940"/>
              <a:gd name="connsiteX32" fmla="*/ 1467212 w 1987861"/>
              <a:gd name="connsiteY32" fmla="*/ 107494 h 1047940"/>
              <a:gd name="connsiteX33" fmla="*/ 1755364 w 1987861"/>
              <a:gd name="connsiteY33" fmla="*/ 304622 h 1047940"/>
              <a:gd name="connsiteX34" fmla="*/ 1923868 w 1987861"/>
              <a:gd name="connsiteY34" fmla="*/ 227901 h 1047940"/>
              <a:gd name="connsiteX35" fmla="*/ 1987861 w 1987861"/>
              <a:gd name="connsiteY35" fmla="*/ 213850 h 1047940"/>
              <a:gd name="connsiteX0" fmla="*/ 0 w 1987861"/>
              <a:gd name="connsiteY0" fmla="*/ 1047987 h 1047987"/>
              <a:gd name="connsiteX1" fmla="*/ 19050 w 1987861"/>
              <a:gd name="connsiteY1" fmla="*/ 1000362 h 1047987"/>
              <a:gd name="connsiteX2" fmla="*/ 28575 w 1987861"/>
              <a:gd name="connsiteY2" fmla="*/ 971787 h 1047987"/>
              <a:gd name="connsiteX3" fmla="*/ 85725 w 1987861"/>
              <a:gd name="connsiteY3" fmla="*/ 933687 h 1047987"/>
              <a:gd name="connsiteX4" fmla="*/ 114300 w 1987861"/>
              <a:gd name="connsiteY4" fmla="*/ 924162 h 1047987"/>
              <a:gd name="connsiteX5" fmla="*/ 171450 w 1987861"/>
              <a:gd name="connsiteY5" fmla="*/ 886062 h 1047987"/>
              <a:gd name="connsiteX6" fmla="*/ 209550 w 1987861"/>
              <a:gd name="connsiteY6" fmla="*/ 838437 h 1047987"/>
              <a:gd name="connsiteX7" fmla="*/ 219075 w 1987861"/>
              <a:gd name="connsiteY7" fmla="*/ 809862 h 1047987"/>
              <a:gd name="connsiteX8" fmla="*/ 257175 w 1987861"/>
              <a:gd name="connsiteY8" fmla="*/ 752712 h 1047987"/>
              <a:gd name="connsiteX9" fmla="*/ 266700 w 1987861"/>
              <a:gd name="connsiteY9" fmla="*/ 724137 h 1047987"/>
              <a:gd name="connsiteX10" fmla="*/ 323850 w 1987861"/>
              <a:gd name="connsiteY10" fmla="*/ 695562 h 1047987"/>
              <a:gd name="connsiteX11" fmla="*/ 352425 w 1987861"/>
              <a:gd name="connsiteY11" fmla="*/ 666987 h 1047987"/>
              <a:gd name="connsiteX12" fmla="*/ 381000 w 1987861"/>
              <a:gd name="connsiteY12" fmla="*/ 647937 h 1047987"/>
              <a:gd name="connsiteX13" fmla="*/ 400050 w 1987861"/>
              <a:gd name="connsiteY13" fmla="*/ 619362 h 1047987"/>
              <a:gd name="connsiteX14" fmla="*/ 447675 w 1987861"/>
              <a:gd name="connsiteY14" fmla="*/ 609837 h 1047987"/>
              <a:gd name="connsiteX15" fmla="*/ 476250 w 1987861"/>
              <a:gd name="connsiteY15" fmla="*/ 600312 h 1047987"/>
              <a:gd name="connsiteX16" fmla="*/ 491552 w 1987861"/>
              <a:gd name="connsiteY16" fmla="*/ 452972 h 1047987"/>
              <a:gd name="connsiteX17" fmla="*/ 610817 w 1987861"/>
              <a:gd name="connsiteY17" fmla="*/ 305069 h 1047987"/>
              <a:gd name="connsiteX18" fmla="*/ 634902 w 1987861"/>
              <a:gd name="connsiteY18" fmla="*/ 266937 h 1047987"/>
              <a:gd name="connsiteX19" fmla="*/ 691655 w 1987861"/>
              <a:gd name="connsiteY19" fmla="*/ 196759 h 1047987"/>
              <a:gd name="connsiteX20" fmla="*/ 654606 w 1987861"/>
              <a:gd name="connsiteY20" fmla="*/ 222466 h 1047987"/>
              <a:gd name="connsiteX21" fmla="*/ 847725 w 1987861"/>
              <a:gd name="connsiteY21" fmla="*/ 237 h 1047987"/>
              <a:gd name="connsiteX22" fmla="*/ 640059 w 1987861"/>
              <a:gd name="connsiteY22" fmla="*/ 270601 h 1047987"/>
              <a:gd name="connsiteX23" fmla="*/ 869045 w 1987861"/>
              <a:gd name="connsiteY23" fmla="*/ 336662 h 1047987"/>
              <a:gd name="connsiteX24" fmla="*/ 876515 w 1987861"/>
              <a:gd name="connsiteY24" fmla="*/ 477253 h 1047987"/>
              <a:gd name="connsiteX25" fmla="*/ 1020191 w 1987861"/>
              <a:gd name="connsiteY25" fmla="*/ 553518 h 1047987"/>
              <a:gd name="connsiteX26" fmla="*/ 1032843 w 1987861"/>
              <a:gd name="connsiteY26" fmla="*/ 438145 h 1047987"/>
              <a:gd name="connsiteX27" fmla="*/ 1070941 w 1987861"/>
              <a:gd name="connsiteY27" fmla="*/ 418022 h 1047987"/>
              <a:gd name="connsiteX28" fmla="*/ 1180152 w 1987861"/>
              <a:gd name="connsiteY28" fmla="*/ 229412 h 1047987"/>
              <a:gd name="connsiteX29" fmla="*/ 1274093 w 1987861"/>
              <a:gd name="connsiteY29" fmla="*/ 247454 h 1047987"/>
              <a:gd name="connsiteX30" fmla="*/ 1317938 w 1987861"/>
              <a:gd name="connsiteY30" fmla="*/ 201909 h 1047987"/>
              <a:gd name="connsiteX31" fmla="*/ 1408098 w 1987861"/>
              <a:gd name="connsiteY31" fmla="*/ 156303 h 1047987"/>
              <a:gd name="connsiteX32" fmla="*/ 1467212 w 1987861"/>
              <a:gd name="connsiteY32" fmla="*/ 107541 h 1047987"/>
              <a:gd name="connsiteX33" fmla="*/ 1755364 w 1987861"/>
              <a:gd name="connsiteY33" fmla="*/ 304669 h 1047987"/>
              <a:gd name="connsiteX34" fmla="*/ 1923868 w 1987861"/>
              <a:gd name="connsiteY34" fmla="*/ 227948 h 1047987"/>
              <a:gd name="connsiteX35" fmla="*/ 1987861 w 1987861"/>
              <a:gd name="connsiteY35" fmla="*/ 213897 h 1047987"/>
              <a:gd name="connsiteX0" fmla="*/ 0 w 1987861"/>
              <a:gd name="connsiteY0" fmla="*/ 1047987 h 1047987"/>
              <a:gd name="connsiteX1" fmla="*/ 19050 w 1987861"/>
              <a:gd name="connsiteY1" fmla="*/ 1000362 h 1047987"/>
              <a:gd name="connsiteX2" fmla="*/ 28575 w 1987861"/>
              <a:gd name="connsiteY2" fmla="*/ 971787 h 1047987"/>
              <a:gd name="connsiteX3" fmla="*/ 85725 w 1987861"/>
              <a:gd name="connsiteY3" fmla="*/ 933687 h 1047987"/>
              <a:gd name="connsiteX4" fmla="*/ 114300 w 1987861"/>
              <a:gd name="connsiteY4" fmla="*/ 924162 h 1047987"/>
              <a:gd name="connsiteX5" fmla="*/ 171450 w 1987861"/>
              <a:gd name="connsiteY5" fmla="*/ 886062 h 1047987"/>
              <a:gd name="connsiteX6" fmla="*/ 209550 w 1987861"/>
              <a:gd name="connsiteY6" fmla="*/ 838437 h 1047987"/>
              <a:gd name="connsiteX7" fmla="*/ 257175 w 1987861"/>
              <a:gd name="connsiteY7" fmla="*/ 752712 h 1047987"/>
              <a:gd name="connsiteX8" fmla="*/ 266700 w 1987861"/>
              <a:gd name="connsiteY8" fmla="*/ 724137 h 1047987"/>
              <a:gd name="connsiteX9" fmla="*/ 323850 w 1987861"/>
              <a:gd name="connsiteY9" fmla="*/ 695562 h 1047987"/>
              <a:gd name="connsiteX10" fmla="*/ 352425 w 1987861"/>
              <a:gd name="connsiteY10" fmla="*/ 666987 h 1047987"/>
              <a:gd name="connsiteX11" fmla="*/ 381000 w 1987861"/>
              <a:gd name="connsiteY11" fmla="*/ 647937 h 1047987"/>
              <a:gd name="connsiteX12" fmla="*/ 400050 w 1987861"/>
              <a:gd name="connsiteY12" fmla="*/ 619362 h 1047987"/>
              <a:gd name="connsiteX13" fmla="*/ 447675 w 1987861"/>
              <a:gd name="connsiteY13" fmla="*/ 609837 h 1047987"/>
              <a:gd name="connsiteX14" fmla="*/ 476250 w 1987861"/>
              <a:gd name="connsiteY14" fmla="*/ 600312 h 1047987"/>
              <a:gd name="connsiteX15" fmla="*/ 491552 w 1987861"/>
              <a:gd name="connsiteY15" fmla="*/ 452972 h 1047987"/>
              <a:gd name="connsiteX16" fmla="*/ 610817 w 1987861"/>
              <a:gd name="connsiteY16" fmla="*/ 305069 h 1047987"/>
              <a:gd name="connsiteX17" fmla="*/ 634902 w 1987861"/>
              <a:gd name="connsiteY17" fmla="*/ 266937 h 1047987"/>
              <a:gd name="connsiteX18" fmla="*/ 691655 w 1987861"/>
              <a:gd name="connsiteY18" fmla="*/ 196759 h 1047987"/>
              <a:gd name="connsiteX19" fmla="*/ 654606 w 1987861"/>
              <a:gd name="connsiteY19" fmla="*/ 222466 h 1047987"/>
              <a:gd name="connsiteX20" fmla="*/ 847725 w 1987861"/>
              <a:gd name="connsiteY20" fmla="*/ 237 h 1047987"/>
              <a:gd name="connsiteX21" fmla="*/ 640059 w 1987861"/>
              <a:gd name="connsiteY21" fmla="*/ 270601 h 1047987"/>
              <a:gd name="connsiteX22" fmla="*/ 869045 w 1987861"/>
              <a:gd name="connsiteY22" fmla="*/ 336662 h 1047987"/>
              <a:gd name="connsiteX23" fmla="*/ 876515 w 1987861"/>
              <a:gd name="connsiteY23" fmla="*/ 477253 h 1047987"/>
              <a:gd name="connsiteX24" fmla="*/ 1020191 w 1987861"/>
              <a:gd name="connsiteY24" fmla="*/ 553518 h 1047987"/>
              <a:gd name="connsiteX25" fmla="*/ 1032843 w 1987861"/>
              <a:gd name="connsiteY25" fmla="*/ 438145 h 1047987"/>
              <a:gd name="connsiteX26" fmla="*/ 1070941 w 1987861"/>
              <a:gd name="connsiteY26" fmla="*/ 418022 h 1047987"/>
              <a:gd name="connsiteX27" fmla="*/ 1180152 w 1987861"/>
              <a:gd name="connsiteY27" fmla="*/ 229412 h 1047987"/>
              <a:gd name="connsiteX28" fmla="*/ 1274093 w 1987861"/>
              <a:gd name="connsiteY28" fmla="*/ 247454 h 1047987"/>
              <a:gd name="connsiteX29" fmla="*/ 1317938 w 1987861"/>
              <a:gd name="connsiteY29" fmla="*/ 201909 h 1047987"/>
              <a:gd name="connsiteX30" fmla="*/ 1408098 w 1987861"/>
              <a:gd name="connsiteY30" fmla="*/ 156303 h 1047987"/>
              <a:gd name="connsiteX31" fmla="*/ 1467212 w 1987861"/>
              <a:gd name="connsiteY31" fmla="*/ 107541 h 1047987"/>
              <a:gd name="connsiteX32" fmla="*/ 1755364 w 1987861"/>
              <a:gd name="connsiteY32" fmla="*/ 304669 h 1047987"/>
              <a:gd name="connsiteX33" fmla="*/ 1923868 w 1987861"/>
              <a:gd name="connsiteY33" fmla="*/ 227948 h 1047987"/>
              <a:gd name="connsiteX34" fmla="*/ 1987861 w 1987861"/>
              <a:gd name="connsiteY34" fmla="*/ 213897 h 1047987"/>
              <a:gd name="connsiteX0" fmla="*/ 0 w 1987861"/>
              <a:gd name="connsiteY0" fmla="*/ 1047987 h 1047987"/>
              <a:gd name="connsiteX1" fmla="*/ 19050 w 1987861"/>
              <a:gd name="connsiteY1" fmla="*/ 1000362 h 1047987"/>
              <a:gd name="connsiteX2" fmla="*/ 28575 w 1987861"/>
              <a:gd name="connsiteY2" fmla="*/ 971787 h 1047987"/>
              <a:gd name="connsiteX3" fmla="*/ 85725 w 1987861"/>
              <a:gd name="connsiteY3" fmla="*/ 933687 h 1047987"/>
              <a:gd name="connsiteX4" fmla="*/ 114300 w 1987861"/>
              <a:gd name="connsiteY4" fmla="*/ 924162 h 1047987"/>
              <a:gd name="connsiteX5" fmla="*/ 209550 w 1987861"/>
              <a:gd name="connsiteY5" fmla="*/ 838437 h 1047987"/>
              <a:gd name="connsiteX6" fmla="*/ 257175 w 1987861"/>
              <a:gd name="connsiteY6" fmla="*/ 752712 h 1047987"/>
              <a:gd name="connsiteX7" fmla="*/ 266700 w 1987861"/>
              <a:gd name="connsiteY7" fmla="*/ 724137 h 1047987"/>
              <a:gd name="connsiteX8" fmla="*/ 323850 w 1987861"/>
              <a:gd name="connsiteY8" fmla="*/ 695562 h 1047987"/>
              <a:gd name="connsiteX9" fmla="*/ 352425 w 1987861"/>
              <a:gd name="connsiteY9" fmla="*/ 666987 h 1047987"/>
              <a:gd name="connsiteX10" fmla="*/ 381000 w 1987861"/>
              <a:gd name="connsiteY10" fmla="*/ 647937 h 1047987"/>
              <a:gd name="connsiteX11" fmla="*/ 400050 w 1987861"/>
              <a:gd name="connsiteY11" fmla="*/ 619362 h 1047987"/>
              <a:gd name="connsiteX12" fmla="*/ 447675 w 1987861"/>
              <a:gd name="connsiteY12" fmla="*/ 609837 h 1047987"/>
              <a:gd name="connsiteX13" fmla="*/ 476250 w 1987861"/>
              <a:gd name="connsiteY13" fmla="*/ 600312 h 1047987"/>
              <a:gd name="connsiteX14" fmla="*/ 491552 w 1987861"/>
              <a:gd name="connsiteY14" fmla="*/ 452972 h 1047987"/>
              <a:gd name="connsiteX15" fmla="*/ 610817 w 1987861"/>
              <a:gd name="connsiteY15" fmla="*/ 305069 h 1047987"/>
              <a:gd name="connsiteX16" fmla="*/ 634902 w 1987861"/>
              <a:gd name="connsiteY16" fmla="*/ 266937 h 1047987"/>
              <a:gd name="connsiteX17" fmla="*/ 691655 w 1987861"/>
              <a:gd name="connsiteY17" fmla="*/ 196759 h 1047987"/>
              <a:gd name="connsiteX18" fmla="*/ 654606 w 1987861"/>
              <a:gd name="connsiteY18" fmla="*/ 222466 h 1047987"/>
              <a:gd name="connsiteX19" fmla="*/ 847725 w 1987861"/>
              <a:gd name="connsiteY19" fmla="*/ 237 h 1047987"/>
              <a:gd name="connsiteX20" fmla="*/ 640059 w 1987861"/>
              <a:gd name="connsiteY20" fmla="*/ 270601 h 1047987"/>
              <a:gd name="connsiteX21" fmla="*/ 869045 w 1987861"/>
              <a:gd name="connsiteY21" fmla="*/ 336662 h 1047987"/>
              <a:gd name="connsiteX22" fmla="*/ 876515 w 1987861"/>
              <a:gd name="connsiteY22" fmla="*/ 477253 h 1047987"/>
              <a:gd name="connsiteX23" fmla="*/ 1020191 w 1987861"/>
              <a:gd name="connsiteY23" fmla="*/ 553518 h 1047987"/>
              <a:gd name="connsiteX24" fmla="*/ 1032843 w 1987861"/>
              <a:gd name="connsiteY24" fmla="*/ 438145 h 1047987"/>
              <a:gd name="connsiteX25" fmla="*/ 1070941 w 1987861"/>
              <a:gd name="connsiteY25" fmla="*/ 418022 h 1047987"/>
              <a:gd name="connsiteX26" fmla="*/ 1180152 w 1987861"/>
              <a:gd name="connsiteY26" fmla="*/ 229412 h 1047987"/>
              <a:gd name="connsiteX27" fmla="*/ 1274093 w 1987861"/>
              <a:gd name="connsiteY27" fmla="*/ 247454 h 1047987"/>
              <a:gd name="connsiteX28" fmla="*/ 1317938 w 1987861"/>
              <a:gd name="connsiteY28" fmla="*/ 201909 h 1047987"/>
              <a:gd name="connsiteX29" fmla="*/ 1408098 w 1987861"/>
              <a:gd name="connsiteY29" fmla="*/ 156303 h 1047987"/>
              <a:gd name="connsiteX30" fmla="*/ 1467212 w 1987861"/>
              <a:gd name="connsiteY30" fmla="*/ 107541 h 1047987"/>
              <a:gd name="connsiteX31" fmla="*/ 1755364 w 1987861"/>
              <a:gd name="connsiteY31" fmla="*/ 304669 h 1047987"/>
              <a:gd name="connsiteX32" fmla="*/ 1923868 w 1987861"/>
              <a:gd name="connsiteY32" fmla="*/ 227948 h 1047987"/>
              <a:gd name="connsiteX33" fmla="*/ 1987861 w 1987861"/>
              <a:gd name="connsiteY33" fmla="*/ 213897 h 1047987"/>
              <a:gd name="connsiteX0" fmla="*/ 0 w 1987861"/>
              <a:gd name="connsiteY0" fmla="*/ 1047987 h 1047987"/>
              <a:gd name="connsiteX1" fmla="*/ 19050 w 1987861"/>
              <a:gd name="connsiteY1" fmla="*/ 1000362 h 1047987"/>
              <a:gd name="connsiteX2" fmla="*/ 28575 w 1987861"/>
              <a:gd name="connsiteY2" fmla="*/ 971787 h 1047987"/>
              <a:gd name="connsiteX3" fmla="*/ 85725 w 1987861"/>
              <a:gd name="connsiteY3" fmla="*/ 933687 h 1047987"/>
              <a:gd name="connsiteX4" fmla="*/ 114300 w 1987861"/>
              <a:gd name="connsiteY4" fmla="*/ 924162 h 1047987"/>
              <a:gd name="connsiteX5" fmla="*/ 173921 w 1987861"/>
              <a:gd name="connsiteY5" fmla="*/ 838437 h 1047987"/>
              <a:gd name="connsiteX6" fmla="*/ 257175 w 1987861"/>
              <a:gd name="connsiteY6" fmla="*/ 752712 h 1047987"/>
              <a:gd name="connsiteX7" fmla="*/ 266700 w 1987861"/>
              <a:gd name="connsiteY7" fmla="*/ 724137 h 1047987"/>
              <a:gd name="connsiteX8" fmla="*/ 323850 w 1987861"/>
              <a:gd name="connsiteY8" fmla="*/ 695562 h 1047987"/>
              <a:gd name="connsiteX9" fmla="*/ 352425 w 1987861"/>
              <a:gd name="connsiteY9" fmla="*/ 666987 h 1047987"/>
              <a:gd name="connsiteX10" fmla="*/ 381000 w 1987861"/>
              <a:gd name="connsiteY10" fmla="*/ 647937 h 1047987"/>
              <a:gd name="connsiteX11" fmla="*/ 400050 w 1987861"/>
              <a:gd name="connsiteY11" fmla="*/ 619362 h 1047987"/>
              <a:gd name="connsiteX12" fmla="*/ 447675 w 1987861"/>
              <a:gd name="connsiteY12" fmla="*/ 609837 h 1047987"/>
              <a:gd name="connsiteX13" fmla="*/ 476250 w 1987861"/>
              <a:gd name="connsiteY13" fmla="*/ 600312 h 1047987"/>
              <a:gd name="connsiteX14" fmla="*/ 491552 w 1987861"/>
              <a:gd name="connsiteY14" fmla="*/ 452972 h 1047987"/>
              <a:gd name="connsiteX15" fmla="*/ 610817 w 1987861"/>
              <a:gd name="connsiteY15" fmla="*/ 305069 h 1047987"/>
              <a:gd name="connsiteX16" fmla="*/ 634902 w 1987861"/>
              <a:gd name="connsiteY16" fmla="*/ 266937 h 1047987"/>
              <a:gd name="connsiteX17" fmla="*/ 691655 w 1987861"/>
              <a:gd name="connsiteY17" fmla="*/ 196759 h 1047987"/>
              <a:gd name="connsiteX18" fmla="*/ 654606 w 1987861"/>
              <a:gd name="connsiteY18" fmla="*/ 222466 h 1047987"/>
              <a:gd name="connsiteX19" fmla="*/ 847725 w 1987861"/>
              <a:gd name="connsiteY19" fmla="*/ 237 h 1047987"/>
              <a:gd name="connsiteX20" fmla="*/ 640059 w 1987861"/>
              <a:gd name="connsiteY20" fmla="*/ 270601 h 1047987"/>
              <a:gd name="connsiteX21" fmla="*/ 869045 w 1987861"/>
              <a:gd name="connsiteY21" fmla="*/ 336662 h 1047987"/>
              <a:gd name="connsiteX22" fmla="*/ 876515 w 1987861"/>
              <a:gd name="connsiteY22" fmla="*/ 477253 h 1047987"/>
              <a:gd name="connsiteX23" fmla="*/ 1020191 w 1987861"/>
              <a:gd name="connsiteY23" fmla="*/ 553518 h 1047987"/>
              <a:gd name="connsiteX24" fmla="*/ 1032843 w 1987861"/>
              <a:gd name="connsiteY24" fmla="*/ 438145 h 1047987"/>
              <a:gd name="connsiteX25" fmla="*/ 1070941 w 1987861"/>
              <a:gd name="connsiteY25" fmla="*/ 418022 h 1047987"/>
              <a:gd name="connsiteX26" fmla="*/ 1180152 w 1987861"/>
              <a:gd name="connsiteY26" fmla="*/ 229412 h 1047987"/>
              <a:gd name="connsiteX27" fmla="*/ 1274093 w 1987861"/>
              <a:gd name="connsiteY27" fmla="*/ 247454 h 1047987"/>
              <a:gd name="connsiteX28" fmla="*/ 1317938 w 1987861"/>
              <a:gd name="connsiteY28" fmla="*/ 201909 h 1047987"/>
              <a:gd name="connsiteX29" fmla="*/ 1408098 w 1987861"/>
              <a:gd name="connsiteY29" fmla="*/ 156303 h 1047987"/>
              <a:gd name="connsiteX30" fmla="*/ 1467212 w 1987861"/>
              <a:gd name="connsiteY30" fmla="*/ 107541 h 1047987"/>
              <a:gd name="connsiteX31" fmla="*/ 1755364 w 1987861"/>
              <a:gd name="connsiteY31" fmla="*/ 304669 h 1047987"/>
              <a:gd name="connsiteX32" fmla="*/ 1923868 w 1987861"/>
              <a:gd name="connsiteY32" fmla="*/ 227948 h 1047987"/>
              <a:gd name="connsiteX33" fmla="*/ 1987861 w 1987861"/>
              <a:gd name="connsiteY33" fmla="*/ 213897 h 1047987"/>
              <a:gd name="connsiteX0" fmla="*/ 0 w 1987861"/>
              <a:gd name="connsiteY0" fmla="*/ 1048002 h 1048002"/>
              <a:gd name="connsiteX1" fmla="*/ 19050 w 1987861"/>
              <a:gd name="connsiteY1" fmla="*/ 1000377 h 1048002"/>
              <a:gd name="connsiteX2" fmla="*/ 28575 w 1987861"/>
              <a:gd name="connsiteY2" fmla="*/ 971802 h 1048002"/>
              <a:gd name="connsiteX3" fmla="*/ 85725 w 1987861"/>
              <a:gd name="connsiteY3" fmla="*/ 933702 h 1048002"/>
              <a:gd name="connsiteX4" fmla="*/ 114300 w 1987861"/>
              <a:gd name="connsiteY4" fmla="*/ 924177 h 1048002"/>
              <a:gd name="connsiteX5" fmla="*/ 173921 w 1987861"/>
              <a:gd name="connsiteY5" fmla="*/ 838452 h 1048002"/>
              <a:gd name="connsiteX6" fmla="*/ 257175 w 1987861"/>
              <a:gd name="connsiteY6" fmla="*/ 752727 h 1048002"/>
              <a:gd name="connsiteX7" fmla="*/ 266700 w 1987861"/>
              <a:gd name="connsiteY7" fmla="*/ 724152 h 1048002"/>
              <a:gd name="connsiteX8" fmla="*/ 323850 w 1987861"/>
              <a:gd name="connsiteY8" fmla="*/ 695577 h 1048002"/>
              <a:gd name="connsiteX9" fmla="*/ 352425 w 1987861"/>
              <a:gd name="connsiteY9" fmla="*/ 667002 h 1048002"/>
              <a:gd name="connsiteX10" fmla="*/ 381000 w 1987861"/>
              <a:gd name="connsiteY10" fmla="*/ 647952 h 1048002"/>
              <a:gd name="connsiteX11" fmla="*/ 400050 w 1987861"/>
              <a:gd name="connsiteY11" fmla="*/ 619377 h 1048002"/>
              <a:gd name="connsiteX12" fmla="*/ 447675 w 1987861"/>
              <a:gd name="connsiteY12" fmla="*/ 609852 h 1048002"/>
              <a:gd name="connsiteX13" fmla="*/ 476250 w 1987861"/>
              <a:gd name="connsiteY13" fmla="*/ 600327 h 1048002"/>
              <a:gd name="connsiteX14" fmla="*/ 491552 w 1987861"/>
              <a:gd name="connsiteY14" fmla="*/ 452987 h 1048002"/>
              <a:gd name="connsiteX15" fmla="*/ 610817 w 1987861"/>
              <a:gd name="connsiteY15" fmla="*/ 305084 h 1048002"/>
              <a:gd name="connsiteX16" fmla="*/ 634902 w 1987861"/>
              <a:gd name="connsiteY16" fmla="*/ 266952 h 1048002"/>
              <a:gd name="connsiteX17" fmla="*/ 654606 w 1987861"/>
              <a:gd name="connsiteY17" fmla="*/ 222481 h 1048002"/>
              <a:gd name="connsiteX18" fmla="*/ 847725 w 1987861"/>
              <a:gd name="connsiteY18" fmla="*/ 252 h 1048002"/>
              <a:gd name="connsiteX19" fmla="*/ 640059 w 1987861"/>
              <a:gd name="connsiteY19" fmla="*/ 270616 h 1048002"/>
              <a:gd name="connsiteX20" fmla="*/ 869045 w 1987861"/>
              <a:gd name="connsiteY20" fmla="*/ 336677 h 1048002"/>
              <a:gd name="connsiteX21" fmla="*/ 876515 w 1987861"/>
              <a:gd name="connsiteY21" fmla="*/ 477268 h 1048002"/>
              <a:gd name="connsiteX22" fmla="*/ 1020191 w 1987861"/>
              <a:gd name="connsiteY22" fmla="*/ 553533 h 1048002"/>
              <a:gd name="connsiteX23" fmla="*/ 1032843 w 1987861"/>
              <a:gd name="connsiteY23" fmla="*/ 438160 h 1048002"/>
              <a:gd name="connsiteX24" fmla="*/ 1070941 w 1987861"/>
              <a:gd name="connsiteY24" fmla="*/ 418037 h 1048002"/>
              <a:gd name="connsiteX25" fmla="*/ 1180152 w 1987861"/>
              <a:gd name="connsiteY25" fmla="*/ 229427 h 1048002"/>
              <a:gd name="connsiteX26" fmla="*/ 1274093 w 1987861"/>
              <a:gd name="connsiteY26" fmla="*/ 247469 h 1048002"/>
              <a:gd name="connsiteX27" fmla="*/ 1317938 w 1987861"/>
              <a:gd name="connsiteY27" fmla="*/ 201924 h 1048002"/>
              <a:gd name="connsiteX28" fmla="*/ 1408098 w 1987861"/>
              <a:gd name="connsiteY28" fmla="*/ 156318 h 1048002"/>
              <a:gd name="connsiteX29" fmla="*/ 1467212 w 1987861"/>
              <a:gd name="connsiteY29" fmla="*/ 107556 h 1048002"/>
              <a:gd name="connsiteX30" fmla="*/ 1755364 w 1987861"/>
              <a:gd name="connsiteY30" fmla="*/ 304684 h 1048002"/>
              <a:gd name="connsiteX31" fmla="*/ 1923868 w 1987861"/>
              <a:gd name="connsiteY31" fmla="*/ 227963 h 1048002"/>
              <a:gd name="connsiteX32" fmla="*/ 1987861 w 1987861"/>
              <a:gd name="connsiteY32" fmla="*/ 213912 h 1048002"/>
              <a:gd name="connsiteX0" fmla="*/ 0 w 1987861"/>
              <a:gd name="connsiteY0" fmla="*/ 1047752 h 1047752"/>
              <a:gd name="connsiteX1" fmla="*/ 19050 w 1987861"/>
              <a:gd name="connsiteY1" fmla="*/ 1000127 h 1047752"/>
              <a:gd name="connsiteX2" fmla="*/ 28575 w 1987861"/>
              <a:gd name="connsiteY2" fmla="*/ 971552 h 1047752"/>
              <a:gd name="connsiteX3" fmla="*/ 85725 w 1987861"/>
              <a:gd name="connsiteY3" fmla="*/ 933452 h 1047752"/>
              <a:gd name="connsiteX4" fmla="*/ 114300 w 1987861"/>
              <a:gd name="connsiteY4" fmla="*/ 923927 h 1047752"/>
              <a:gd name="connsiteX5" fmla="*/ 173921 w 1987861"/>
              <a:gd name="connsiteY5" fmla="*/ 838202 h 1047752"/>
              <a:gd name="connsiteX6" fmla="*/ 257175 w 1987861"/>
              <a:gd name="connsiteY6" fmla="*/ 752477 h 1047752"/>
              <a:gd name="connsiteX7" fmla="*/ 266700 w 1987861"/>
              <a:gd name="connsiteY7" fmla="*/ 723902 h 1047752"/>
              <a:gd name="connsiteX8" fmla="*/ 323850 w 1987861"/>
              <a:gd name="connsiteY8" fmla="*/ 695327 h 1047752"/>
              <a:gd name="connsiteX9" fmla="*/ 352425 w 1987861"/>
              <a:gd name="connsiteY9" fmla="*/ 666752 h 1047752"/>
              <a:gd name="connsiteX10" fmla="*/ 381000 w 1987861"/>
              <a:gd name="connsiteY10" fmla="*/ 647702 h 1047752"/>
              <a:gd name="connsiteX11" fmla="*/ 400050 w 1987861"/>
              <a:gd name="connsiteY11" fmla="*/ 619127 h 1047752"/>
              <a:gd name="connsiteX12" fmla="*/ 447675 w 1987861"/>
              <a:gd name="connsiteY12" fmla="*/ 609602 h 1047752"/>
              <a:gd name="connsiteX13" fmla="*/ 476250 w 1987861"/>
              <a:gd name="connsiteY13" fmla="*/ 600077 h 1047752"/>
              <a:gd name="connsiteX14" fmla="*/ 491552 w 1987861"/>
              <a:gd name="connsiteY14" fmla="*/ 452737 h 1047752"/>
              <a:gd name="connsiteX15" fmla="*/ 610817 w 1987861"/>
              <a:gd name="connsiteY15" fmla="*/ 304834 h 1047752"/>
              <a:gd name="connsiteX16" fmla="*/ 634902 w 1987861"/>
              <a:gd name="connsiteY16" fmla="*/ 266702 h 1047752"/>
              <a:gd name="connsiteX17" fmla="*/ 847725 w 1987861"/>
              <a:gd name="connsiteY17" fmla="*/ 2 h 1047752"/>
              <a:gd name="connsiteX18" fmla="*/ 640059 w 1987861"/>
              <a:gd name="connsiteY18" fmla="*/ 270366 h 1047752"/>
              <a:gd name="connsiteX19" fmla="*/ 869045 w 1987861"/>
              <a:gd name="connsiteY19" fmla="*/ 336427 h 1047752"/>
              <a:gd name="connsiteX20" fmla="*/ 876515 w 1987861"/>
              <a:gd name="connsiteY20" fmla="*/ 477018 h 1047752"/>
              <a:gd name="connsiteX21" fmla="*/ 1020191 w 1987861"/>
              <a:gd name="connsiteY21" fmla="*/ 553283 h 1047752"/>
              <a:gd name="connsiteX22" fmla="*/ 1032843 w 1987861"/>
              <a:gd name="connsiteY22" fmla="*/ 437910 h 1047752"/>
              <a:gd name="connsiteX23" fmla="*/ 1070941 w 1987861"/>
              <a:gd name="connsiteY23" fmla="*/ 417787 h 1047752"/>
              <a:gd name="connsiteX24" fmla="*/ 1180152 w 1987861"/>
              <a:gd name="connsiteY24" fmla="*/ 229177 h 1047752"/>
              <a:gd name="connsiteX25" fmla="*/ 1274093 w 1987861"/>
              <a:gd name="connsiteY25" fmla="*/ 247219 h 1047752"/>
              <a:gd name="connsiteX26" fmla="*/ 1317938 w 1987861"/>
              <a:gd name="connsiteY26" fmla="*/ 201674 h 1047752"/>
              <a:gd name="connsiteX27" fmla="*/ 1408098 w 1987861"/>
              <a:gd name="connsiteY27" fmla="*/ 156068 h 1047752"/>
              <a:gd name="connsiteX28" fmla="*/ 1467212 w 1987861"/>
              <a:gd name="connsiteY28" fmla="*/ 107306 h 1047752"/>
              <a:gd name="connsiteX29" fmla="*/ 1755364 w 1987861"/>
              <a:gd name="connsiteY29" fmla="*/ 304434 h 1047752"/>
              <a:gd name="connsiteX30" fmla="*/ 1923868 w 1987861"/>
              <a:gd name="connsiteY30" fmla="*/ 227713 h 1047752"/>
              <a:gd name="connsiteX31" fmla="*/ 1987861 w 1987861"/>
              <a:gd name="connsiteY31" fmla="*/ 213662 h 1047752"/>
              <a:gd name="connsiteX0" fmla="*/ 0 w 1987861"/>
              <a:gd name="connsiteY0" fmla="*/ 1047752 h 1047752"/>
              <a:gd name="connsiteX1" fmla="*/ 19050 w 1987861"/>
              <a:gd name="connsiteY1" fmla="*/ 1000127 h 1047752"/>
              <a:gd name="connsiteX2" fmla="*/ 28575 w 1987861"/>
              <a:gd name="connsiteY2" fmla="*/ 971552 h 1047752"/>
              <a:gd name="connsiteX3" fmla="*/ 85725 w 1987861"/>
              <a:gd name="connsiteY3" fmla="*/ 933452 h 1047752"/>
              <a:gd name="connsiteX4" fmla="*/ 114300 w 1987861"/>
              <a:gd name="connsiteY4" fmla="*/ 923927 h 1047752"/>
              <a:gd name="connsiteX5" fmla="*/ 173921 w 1987861"/>
              <a:gd name="connsiteY5" fmla="*/ 838202 h 1047752"/>
              <a:gd name="connsiteX6" fmla="*/ 257175 w 1987861"/>
              <a:gd name="connsiteY6" fmla="*/ 752477 h 1047752"/>
              <a:gd name="connsiteX7" fmla="*/ 266700 w 1987861"/>
              <a:gd name="connsiteY7" fmla="*/ 723902 h 1047752"/>
              <a:gd name="connsiteX8" fmla="*/ 323850 w 1987861"/>
              <a:gd name="connsiteY8" fmla="*/ 695327 h 1047752"/>
              <a:gd name="connsiteX9" fmla="*/ 352425 w 1987861"/>
              <a:gd name="connsiteY9" fmla="*/ 666752 h 1047752"/>
              <a:gd name="connsiteX10" fmla="*/ 381000 w 1987861"/>
              <a:gd name="connsiteY10" fmla="*/ 647702 h 1047752"/>
              <a:gd name="connsiteX11" fmla="*/ 400050 w 1987861"/>
              <a:gd name="connsiteY11" fmla="*/ 619127 h 1047752"/>
              <a:gd name="connsiteX12" fmla="*/ 447675 w 1987861"/>
              <a:gd name="connsiteY12" fmla="*/ 609602 h 1047752"/>
              <a:gd name="connsiteX13" fmla="*/ 476250 w 1987861"/>
              <a:gd name="connsiteY13" fmla="*/ 600077 h 1047752"/>
              <a:gd name="connsiteX14" fmla="*/ 491552 w 1987861"/>
              <a:gd name="connsiteY14" fmla="*/ 452737 h 1047752"/>
              <a:gd name="connsiteX15" fmla="*/ 634902 w 1987861"/>
              <a:gd name="connsiteY15" fmla="*/ 266702 h 1047752"/>
              <a:gd name="connsiteX16" fmla="*/ 847725 w 1987861"/>
              <a:gd name="connsiteY16" fmla="*/ 2 h 1047752"/>
              <a:gd name="connsiteX17" fmla="*/ 640059 w 1987861"/>
              <a:gd name="connsiteY17" fmla="*/ 270366 h 1047752"/>
              <a:gd name="connsiteX18" fmla="*/ 869045 w 1987861"/>
              <a:gd name="connsiteY18" fmla="*/ 336427 h 1047752"/>
              <a:gd name="connsiteX19" fmla="*/ 876515 w 1987861"/>
              <a:gd name="connsiteY19" fmla="*/ 477018 h 1047752"/>
              <a:gd name="connsiteX20" fmla="*/ 1020191 w 1987861"/>
              <a:gd name="connsiteY20" fmla="*/ 553283 h 1047752"/>
              <a:gd name="connsiteX21" fmla="*/ 1032843 w 1987861"/>
              <a:gd name="connsiteY21" fmla="*/ 437910 h 1047752"/>
              <a:gd name="connsiteX22" fmla="*/ 1070941 w 1987861"/>
              <a:gd name="connsiteY22" fmla="*/ 417787 h 1047752"/>
              <a:gd name="connsiteX23" fmla="*/ 1180152 w 1987861"/>
              <a:gd name="connsiteY23" fmla="*/ 229177 h 1047752"/>
              <a:gd name="connsiteX24" fmla="*/ 1274093 w 1987861"/>
              <a:gd name="connsiteY24" fmla="*/ 247219 h 1047752"/>
              <a:gd name="connsiteX25" fmla="*/ 1317938 w 1987861"/>
              <a:gd name="connsiteY25" fmla="*/ 201674 h 1047752"/>
              <a:gd name="connsiteX26" fmla="*/ 1408098 w 1987861"/>
              <a:gd name="connsiteY26" fmla="*/ 156068 h 1047752"/>
              <a:gd name="connsiteX27" fmla="*/ 1467212 w 1987861"/>
              <a:gd name="connsiteY27" fmla="*/ 107306 h 1047752"/>
              <a:gd name="connsiteX28" fmla="*/ 1755364 w 1987861"/>
              <a:gd name="connsiteY28" fmla="*/ 304434 h 1047752"/>
              <a:gd name="connsiteX29" fmla="*/ 1923868 w 1987861"/>
              <a:gd name="connsiteY29" fmla="*/ 227713 h 1047752"/>
              <a:gd name="connsiteX30" fmla="*/ 1987861 w 1987861"/>
              <a:gd name="connsiteY30" fmla="*/ 213662 h 1047752"/>
              <a:gd name="connsiteX0" fmla="*/ 0 w 1987861"/>
              <a:gd name="connsiteY0" fmla="*/ 1047765 h 1047765"/>
              <a:gd name="connsiteX1" fmla="*/ 19050 w 1987861"/>
              <a:gd name="connsiteY1" fmla="*/ 1000140 h 1047765"/>
              <a:gd name="connsiteX2" fmla="*/ 28575 w 1987861"/>
              <a:gd name="connsiteY2" fmla="*/ 971565 h 1047765"/>
              <a:gd name="connsiteX3" fmla="*/ 85725 w 1987861"/>
              <a:gd name="connsiteY3" fmla="*/ 933465 h 1047765"/>
              <a:gd name="connsiteX4" fmla="*/ 114300 w 1987861"/>
              <a:gd name="connsiteY4" fmla="*/ 923940 h 1047765"/>
              <a:gd name="connsiteX5" fmla="*/ 173921 w 1987861"/>
              <a:gd name="connsiteY5" fmla="*/ 838215 h 1047765"/>
              <a:gd name="connsiteX6" fmla="*/ 257175 w 1987861"/>
              <a:gd name="connsiteY6" fmla="*/ 752490 h 1047765"/>
              <a:gd name="connsiteX7" fmla="*/ 266700 w 1987861"/>
              <a:gd name="connsiteY7" fmla="*/ 723915 h 1047765"/>
              <a:gd name="connsiteX8" fmla="*/ 323850 w 1987861"/>
              <a:gd name="connsiteY8" fmla="*/ 695340 h 1047765"/>
              <a:gd name="connsiteX9" fmla="*/ 352425 w 1987861"/>
              <a:gd name="connsiteY9" fmla="*/ 666765 h 1047765"/>
              <a:gd name="connsiteX10" fmla="*/ 381000 w 1987861"/>
              <a:gd name="connsiteY10" fmla="*/ 647715 h 1047765"/>
              <a:gd name="connsiteX11" fmla="*/ 400050 w 1987861"/>
              <a:gd name="connsiteY11" fmla="*/ 619140 h 1047765"/>
              <a:gd name="connsiteX12" fmla="*/ 447675 w 1987861"/>
              <a:gd name="connsiteY12" fmla="*/ 609615 h 1047765"/>
              <a:gd name="connsiteX13" fmla="*/ 476250 w 1987861"/>
              <a:gd name="connsiteY13" fmla="*/ 600090 h 1047765"/>
              <a:gd name="connsiteX14" fmla="*/ 491552 w 1987861"/>
              <a:gd name="connsiteY14" fmla="*/ 452750 h 1047765"/>
              <a:gd name="connsiteX15" fmla="*/ 634902 w 1987861"/>
              <a:gd name="connsiteY15" fmla="*/ 266715 h 1047765"/>
              <a:gd name="connsiteX16" fmla="*/ 847725 w 1987861"/>
              <a:gd name="connsiteY16" fmla="*/ 15 h 1047765"/>
              <a:gd name="connsiteX17" fmla="*/ 645149 w 1987861"/>
              <a:gd name="connsiteY17" fmla="*/ 254483 h 1047765"/>
              <a:gd name="connsiteX18" fmla="*/ 869045 w 1987861"/>
              <a:gd name="connsiteY18" fmla="*/ 336440 h 1047765"/>
              <a:gd name="connsiteX19" fmla="*/ 876515 w 1987861"/>
              <a:gd name="connsiteY19" fmla="*/ 477031 h 1047765"/>
              <a:gd name="connsiteX20" fmla="*/ 1020191 w 1987861"/>
              <a:gd name="connsiteY20" fmla="*/ 553296 h 1047765"/>
              <a:gd name="connsiteX21" fmla="*/ 1032843 w 1987861"/>
              <a:gd name="connsiteY21" fmla="*/ 437923 h 1047765"/>
              <a:gd name="connsiteX22" fmla="*/ 1070941 w 1987861"/>
              <a:gd name="connsiteY22" fmla="*/ 417800 h 1047765"/>
              <a:gd name="connsiteX23" fmla="*/ 1180152 w 1987861"/>
              <a:gd name="connsiteY23" fmla="*/ 229190 h 1047765"/>
              <a:gd name="connsiteX24" fmla="*/ 1274093 w 1987861"/>
              <a:gd name="connsiteY24" fmla="*/ 247232 h 1047765"/>
              <a:gd name="connsiteX25" fmla="*/ 1317938 w 1987861"/>
              <a:gd name="connsiteY25" fmla="*/ 201687 h 1047765"/>
              <a:gd name="connsiteX26" fmla="*/ 1408098 w 1987861"/>
              <a:gd name="connsiteY26" fmla="*/ 156081 h 1047765"/>
              <a:gd name="connsiteX27" fmla="*/ 1467212 w 1987861"/>
              <a:gd name="connsiteY27" fmla="*/ 107319 h 1047765"/>
              <a:gd name="connsiteX28" fmla="*/ 1755364 w 1987861"/>
              <a:gd name="connsiteY28" fmla="*/ 304447 h 1047765"/>
              <a:gd name="connsiteX29" fmla="*/ 1923868 w 1987861"/>
              <a:gd name="connsiteY29" fmla="*/ 227726 h 1047765"/>
              <a:gd name="connsiteX30" fmla="*/ 1987861 w 1987861"/>
              <a:gd name="connsiteY30" fmla="*/ 213675 h 1047765"/>
              <a:gd name="connsiteX0" fmla="*/ 0 w 1987861"/>
              <a:gd name="connsiteY0" fmla="*/ 1047765 h 1047765"/>
              <a:gd name="connsiteX1" fmla="*/ 19050 w 1987861"/>
              <a:gd name="connsiteY1" fmla="*/ 1000140 h 1047765"/>
              <a:gd name="connsiteX2" fmla="*/ 28575 w 1987861"/>
              <a:gd name="connsiteY2" fmla="*/ 971565 h 1047765"/>
              <a:gd name="connsiteX3" fmla="*/ 85725 w 1987861"/>
              <a:gd name="connsiteY3" fmla="*/ 933465 h 1047765"/>
              <a:gd name="connsiteX4" fmla="*/ 114300 w 1987861"/>
              <a:gd name="connsiteY4" fmla="*/ 923940 h 1047765"/>
              <a:gd name="connsiteX5" fmla="*/ 173921 w 1987861"/>
              <a:gd name="connsiteY5" fmla="*/ 838215 h 1047765"/>
              <a:gd name="connsiteX6" fmla="*/ 257175 w 1987861"/>
              <a:gd name="connsiteY6" fmla="*/ 752490 h 1047765"/>
              <a:gd name="connsiteX7" fmla="*/ 266700 w 1987861"/>
              <a:gd name="connsiteY7" fmla="*/ 723915 h 1047765"/>
              <a:gd name="connsiteX8" fmla="*/ 323850 w 1987861"/>
              <a:gd name="connsiteY8" fmla="*/ 695340 h 1047765"/>
              <a:gd name="connsiteX9" fmla="*/ 352425 w 1987861"/>
              <a:gd name="connsiteY9" fmla="*/ 666765 h 1047765"/>
              <a:gd name="connsiteX10" fmla="*/ 381000 w 1987861"/>
              <a:gd name="connsiteY10" fmla="*/ 647715 h 1047765"/>
              <a:gd name="connsiteX11" fmla="*/ 400050 w 1987861"/>
              <a:gd name="connsiteY11" fmla="*/ 619140 h 1047765"/>
              <a:gd name="connsiteX12" fmla="*/ 447675 w 1987861"/>
              <a:gd name="connsiteY12" fmla="*/ 609615 h 1047765"/>
              <a:gd name="connsiteX13" fmla="*/ 476250 w 1987861"/>
              <a:gd name="connsiteY13" fmla="*/ 600090 h 1047765"/>
              <a:gd name="connsiteX14" fmla="*/ 491552 w 1987861"/>
              <a:gd name="connsiteY14" fmla="*/ 452750 h 1047765"/>
              <a:gd name="connsiteX15" fmla="*/ 634902 w 1987861"/>
              <a:gd name="connsiteY15" fmla="*/ 266715 h 1047765"/>
              <a:gd name="connsiteX16" fmla="*/ 847725 w 1987861"/>
              <a:gd name="connsiteY16" fmla="*/ 15 h 1047765"/>
              <a:gd name="connsiteX17" fmla="*/ 645149 w 1987861"/>
              <a:gd name="connsiteY17" fmla="*/ 254483 h 1047765"/>
              <a:gd name="connsiteX18" fmla="*/ 869045 w 1987861"/>
              <a:gd name="connsiteY18" fmla="*/ 336440 h 1047765"/>
              <a:gd name="connsiteX19" fmla="*/ 907054 w 1987861"/>
              <a:gd name="connsiteY19" fmla="*/ 535318 h 1047765"/>
              <a:gd name="connsiteX20" fmla="*/ 1020191 w 1987861"/>
              <a:gd name="connsiteY20" fmla="*/ 553296 h 1047765"/>
              <a:gd name="connsiteX21" fmla="*/ 1032843 w 1987861"/>
              <a:gd name="connsiteY21" fmla="*/ 437923 h 1047765"/>
              <a:gd name="connsiteX22" fmla="*/ 1070941 w 1987861"/>
              <a:gd name="connsiteY22" fmla="*/ 417800 h 1047765"/>
              <a:gd name="connsiteX23" fmla="*/ 1180152 w 1987861"/>
              <a:gd name="connsiteY23" fmla="*/ 229190 h 1047765"/>
              <a:gd name="connsiteX24" fmla="*/ 1274093 w 1987861"/>
              <a:gd name="connsiteY24" fmla="*/ 247232 h 1047765"/>
              <a:gd name="connsiteX25" fmla="*/ 1317938 w 1987861"/>
              <a:gd name="connsiteY25" fmla="*/ 201687 h 1047765"/>
              <a:gd name="connsiteX26" fmla="*/ 1408098 w 1987861"/>
              <a:gd name="connsiteY26" fmla="*/ 156081 h 1047765"/>
              <a:gd name="connsiteX27" fmla="*/ 1467212 w 1987861"/>
              <a:gd name="connsiteY27" fmla="*/ 107319 h 1047765"/>
              <a:gd name="connsiteX28" fmla="*/ 1755364 w 1987861"/>
              <a:gd name="connsiteY28" fmla="*/ 304447 h 1047765"/>
              <a:gd name="connsiteX29" fmla="*/ 1923868 w 1987861"/>
              <a:gd name="connsiteY29" fmla="*/ 227726 h 1047765"/>
              <a:gd name="connsiteX30" fmla="*/ 1987861 w 1987861"/>
              <a:gd name="connsiteY30" fmla="*/ 213675 h 1047765"/>
              <a:gd name="connsiteX0" fmla="*/ 0 w 1987861"/>
              <a:gd name="connsiteY0" fmla="*/ 1047765 h 1047765"/>
              <a:gd name="connsiteX1" fmla="*/ 19050 w 1987861"/>
              <a:gd name="connsiteY1" fmla="*/ 1000140 h 1047765"/>
              <a:gd name="connsiteX2" fmla="*/ 28575 w 1987861"/>
              <a:gd name="connsiteY2" fmla="*/ 971565 h 1047765"/>
              <a:gd name="connsiteX3" fmla="*/ 85725 w 1987861"/>
              <a:gd name="connsiteY3" fmla="*/ 933465 h 1047765"/>
              <a:gd name="connsiteX4" fmla="*/ 114300 w 1987861"/>
              <a:gd name="connsiteY4" fmla="*/ 923940 h 1047765"/>
              <a:gd name="connsiteX5" fmla="*/ 173921 w 1987861"/>
              <a:gd name="connsiteY5" fmla="*/ 838215 h 1047765"/>
              <a:gd name="connsiteX6" fmla="*/ 257175 w 1987861"/>
              <a:gd name="connsiteY6" fmla="*/ 752490 h 1047765"/>
              <a:gd name="connsiteX7" fmla="*/ 266700 w 1987861"/>
              <a:gd name="connsiteY7" fmla="*/ 723915 h 1047765"/>
              <a:gd name="connsiteX8" fmla="*/ 323850 w 1987861"/>
              <a:gd name="connsiteY8" fmla="*/ 695340 h 1047765"/>
              <a:gd name="connsiteX9" fmla="*/ 352425 w 1987861"/>
              <a:gd name="connsiteY9" fmla="*/ 666765 h 1047765"/>
              <a:gd name="connsiteX10" fmla="*/ 381000 w 1987861"/>
              <a:gd name="connsiteY10" fmla="*/ 647715 h 1047765"/>
              <a:gd name="connsiteX11" fmla="*/ 400050 w 1987861"/>
              <a:gd name="connsiteY11" fmla="*/ 619140 h 1047765"/>
              <a:gd name="connsiteX12" fmla="*/ 447675 w 1987861"/>
              <a:gd name="connsiteY12" fmla="*/ 609615 h 1047765"/>
              <a:gd name="connsiteX13" fmla="*/ 476250 w 1987861"/>
              <a:gd name="connsiteY13" fmla="*/ 600090 h 1047765"/>
              <a:gd name="connsiteX14" fmla="*/ 491552 w 1987861"/>
              <a:gd name="connsiteY14" fmla="*/ 452750 h 1047765"/>
              <a:gd name="connsiteX15" fmla="*/ 634902 w 1987861"/>
              <a:gd name="connsiteY15" fmla="*/ 266715 h 1047765"/>
              <a:gd name="connsiteX16" fmla="*/ 847725 w 1987861"/>
              <a:gd name="connsiteY16" fmla="*/ 15 h 1047765"/>
              <a:gd name="connsiteX17" fmla="*/ 645149 w 1987861"/>
              <a:gd name="connsiteY17" fmla="*/ 254483 h 1047765"/>
              <a:gd name="connsiteX18" fmla="*/ 869045 w 1987861"/>
              <a:gd name="connsiteY18" fmla="*/ 336440 h 1047765"/>
              <a:gd name="connsiteX19" fmla="*/ 876515 w 1987861"/>
              <a:gd name="connsiteY19" fmla="*/ 508824 h 1047765"/>
              <a:gd name="connsiteX20" fmla="*/ 1020191 w 1987861"/>
              <a:gd name="connsiteY20" fmla="*/ 553296 h 1047765"/>
              <a:gd name="connsiteX21" fmla="*/ 1032843 w 1987861"/>
              <a:gd name="connsiteY21" fmla="*/ 437923 h 1047765"/>
              <a:gd name="connsiteX22" fmla="*/ 1070941 w 1987861"/>
              <a:gd name="connsiteY22" fmla="*/ 417800 h 1047765"/>
              <a:gd name="connsiteX23" fmla="*/ 1180152 w 1987861"/>
              <a:gd name="connsiteY23" fmla="*/ 229190 h 1047765"/>
              <a:gd name="connsiteX24" fmla="*/ 1274093 w 1987861"/>
              <a:gd name="connsiteY24" fmla="*/ 247232 h 1047765"/>
              <a:gd name="connsiteX25" fmla="*/ 1317938 w 1987861"/>
              <a:gd name="connsiteY25" fmla="*/ 201687 h 1047765"/>
              <a:gd name="connsiteX26" fmla="*/ 1408098 w 1987861"/>
              <a:gd name="connsiteY26" fmla="*/ 156081 h 1047765"/>
              <a:gd name="connsiteX27" fmla="*/ 1467212 w 1987861"/>
              <a:gd name="connsiteY27" fmla="*/ 107319 h 1047765"/>
              <a:gd name="connsiteX28" fmla="*/ 1755364 w 1987861"/>
              <a:gd name="connsiteY28" fmla="*/ 304447 h 1047765"/>
              <a:gd name="connsiteX29" fmla="*/ 1923868 w 1987861"/>
              <a:gd name="connsiteY29" fmla="*/ 227726 h 1047765"/>
              <a:gd name="connsiteX30" fmla="*/ 1987861 w 1987861"/>
              <a:gd name="connsiteY30" fmla="*/ 213675 h 1047765"/>
              <a:gd name="connsiteX0" fmla="*/ 0 w 1987861"/>
              <a:gd name="connsiteY0" fmla="*/ 1047765 h 1047765"/>
              <a:gd name="connsiteX1" fmla="*/ 19050 w 1987861"/>
              <a:gd name="connsiteY1" fmla="*/ 1000140 h 1047765"/>
              <a:gd name="connsiteX2" fmla="*/ 28575 w 1987861"/>
              <a:gd name="connsiteY2" fmla="*/ 971565 h 1047765"/>
              <a:gd name="connsiteX3" fmla="*/ 85725 w 1987861"/>
              <a:gd name="connsiteY3" fmla="*/ 933465 h 1047765"/>
              <a:gd name="connsiteX4" fmla="*/ 114300 w 1987861"/>
              <a:gd name="connsiteY4" fmla="*/ 923940 h 1047765"/>
              <a:gd name="connsiteX5" fmla="*/ 173921 w 1987861"/>
              <a:gd name="connsiteY5" fmla="*/ 838215 h 1047765"/>
              <a:gd name="connsiteX6" fmla="*/ 257175 w 1987861"/>
              <a:gd name="connsiteY6" fmla="*/ 752490 h 1047765"/>
              <a:gd name="connsiteX7" fmla="*/ 266700 w 1987861"/>
              <a:gd name="connsiteY7" fmla="*/ 723915 h 1047765"/>
              <a:gd name="connsiteX8" fmla="*/ 323850 w 1987861"/>
              <a:gd name="connsiteY8" fmla="*/ 695340 h 1047765"/>
              <a:gd name="connsiteX9" fmla="*/ 352425 w 1987861"/>
              <a:gd name="connsiteY9" fmla="*/ 666765 h 1047765"/>
              <a:gd name="connsiteX10" fmla="*/ 381000 w 1987861"/>
              <a:gd name="connsiteY10" fmla="*/ 647715 h 1047765"/>
              <a:gd name="connsiteX11" fmla="*/ 400050 w 1987861"/>
              <a:gd name="connsiteY11" fmla="*/ 619140 h 1047765"/>
              <a:gd name="connsiteX12" fmla="*/ 447675 w 1987861"/>
              <a:gd name="connsiteY12" fmla="*/ 609615 h 1047765"/>
              <a:gd name="connsiteX13" fmla="*/ 476250 w 1987861"/>
              <a:gd name="connsiteY13" fmla="*/ 600090 h 1047765"/>
              <a:gd name="connsiteX14" fmla="*/ 519924 w 1987861"/>
              <a:gd name="connsiteY14" fmla="*/ 516041 h 1047765"/>
              <a:gd name="connsiteX15" fmla="*/ 634902 w 1987861"/>
              <a:gd name="connsiteY15" fmla="*/ 266715 h 1047765"/>
              <a:gd name="connsiteX16" fmla="*/ 847725 w 1987861"/>
              <a:gd name="connsiteY16" fmla="*/ 15 h 1047765"/>
              <a:gd name="connsiteX17" fmla="*/ 645149 w 1987861"/>
              <a:gd name="connsiteY17" fmla="*/ 254483 h 1047765"/>
              <a:gd name="connsiteX18" fmla="*/ 869045 w 1987861"/>
              <a:gd name="connsiteY18" fmla="*/ 336440 h 1047765"/>
              <a:gd name="connsiteX19" fmla="*/ 876515 w 1987861"/>
              <a:gd name="connsiteY19" fmla="*/ 508824 h 1047765"/>
              <a:gd name="connsiteX20" fmla="*/ 1020191 w 1987861"/>
              <a:gd name="connsiteY20" fmla="*/ 553296 h 1047765"/>
              <a:gd name="connsiteX21" fmla="*/ 1032843 w 1987861"/>
              <a:gd name="connsiteY21" fmla="*/ 437923 h 1047765"/>
              <a:gd name="connsiteX22" fmla="*/ 1070941 w 1987861"/>
              <a:gd name="connsiteY22" fmla="*/ 417800 h 1047765"/>
              <a:gd name="connsiteX23" fmla="*/ 1180152 w 1987861"/>
              <a:gd name="connsiteY23" fmla="*/ 229190 h 1047765"/>
              <a:gd name="connsiteX24" fmla="*/ 1274093 w 1987861"/>
              <a:gd name="connsiteY24" fmla="*/ 247232 h 1047765"/>
              <a:gd name="connsiteX25" fmla="*/ 1317938 w 1987861"/>
              <a:gd name="connsiteY25" fmla="*/ 201687 h 1047765"/>
              <a:gd name="connsiteX26" fmla="*/ 1408098 w 1987861"/>
              <a:gd name="connsiteY26" fmla="*/ 156081 h 1047765"/>
              <a:gd name="connsiteX27" fmla="*/ 1467212 w 1987861"/>
              <a:gd name="connsiteY27" fmla="*/ 107319 h 1047765"/>
              <a:gd name="connsiteX28" fmla="*/ 1755364 w 1987861"/>
              <a:gd name="connsiteY28" fmla="*/ 304447 h 1047765"/>
              <a:gd name="connsiteX29" fmla="*/ 1923868 w 1987861"/>
              <a:gd name="connsiteY29" fmla="*/ 227726 h 1047765"/>
              <a:gd name="connsiteX30" fmla="*/ 1987861 w 1987861"/>
              <a:gd name="connsiteY30" fmla="*/ 213675 h 1047765"/>
              <a:gd name="connsiteX0" fmla="*/ 0 w 1987861"/>
              <a:gd name="connsiteY0" fmla="*/ 1048073 h 1048073"/>
              <a:gd name="connsiteX1" fmla="*/ 19050 w 1987861"/>
              <a:gd name="connsiteY1" fmla="*/ 1000448 h 1048073"/>
              <a:gd name="connsiteX2" fmla="*/ 28575 w 1987861"/>
              <a:gd name="connsiteY2" fmla="*/ 971873 h 1048073"/>
              <a:gd name="connsiteX3" fmla="*/ 85725 w 1987861"/>
              <a:gd name="connsiteY3" fmla="*/ 933773 h 1048073"/>
              <a:gd name="connsiteX4" fmla="*/ 114300 w 1987861"/>
              <a:gd name="connsiteY4" fmla="*/ 924248 h 1048073"/>
              <a:gd name="connsiteX5" fmla="*/ 173921 w 1987861"/>
              <a:gd name="connsiteY5" fmla="*/ 838523 h 1048073"/>
              <a:gd name="connsiteX6" fmla="*/ 257175 w 1987861"/>
              <a:gd name="connsiteY6" fmla="*/ 752798 h 1048073"/>
              <a:gd name="connsiteX7" fmla="*/ 266700 w 1987861"/>
              <a:gd name="connsiteY7" fmla="*/ 724223 h 1048073"/>
              <a:gd name="connsiteX8" fmla="*/ 323850 w 1987861"/>
              <a:gd name="connsiteY8" fmla="*/ 695648 h 1048073"/>
              <a:gd name="connsiteX9" fmla="*/ 352425 w 1987861"/>
              <a:gd name="connsiteY9" fmla="*/ 667073 h 1048073"/>
              <a:gd name="connsiteX10" fmla="*/ 381000 w 1987861"/>
              <a:gd name="connsiteY10" fmla="*/ 648023 h 1048073"/>
              <a:gd name="connsiteX11" fmla="*/ 400050 w 1987861"/>
              <a:gd name="connsiteY11" fmla="*/ 619448 h 1048073"/>
              <a:gd name="connsiteX12" fmla="*/ 447675 w 1987861"/>
              <a:gd name="connsiteY12" fmla="*/ 609923 h 1048073"/>
              <a:gd name="connsiteX13" fmla="*/ 476250 w 1987861"/>
              <a:gd name="connsiteY13" fmla="*/ 600398 h 1048073"/>
              <a:gd name="connsiteX14" fmla="*/ 519924 w 1987861"/>
              <a:gd name="connsiteY14" fmla="*/ 516349 h 1048073"/>
              <a:gd name="connsiteX15" fmla="*/ 634902 w 1987861"/>
              <a:gd name="connsiteY15" fmla="*/ 267023 h 1048073"/>
              <a:gd name="connsiteX16" fmla="*/ 847725 w 1987861"/>
              <a:gd name="connsiteY16" fmla="*/ 323 h 1048073"/>
              <a:gd name="connsiteX17" fmla="*/ 677573 w 1987861"/>
              <a:gd name="connsiteY17" fmla="*/ 322300 h 1048073"/>
              <a:gd name="connsiteX18" fmla="*/ 869045 w 1987861"/>
              <a:gd name="connsiteY18" fmla="*/ 336748 h 1048073"/>
              <a:gd name="connsiteX19" fmla="*/ 876515 w 1987861"/>
              <a:gd name="connsiteY19" fmla="*/ 509132 h 1048073"/>
              <a:gd name="connsiteX20" fmla="*/ 1020191 w 1987861"/>
              <a:gd name="connsiteY20" fmla="*/ 553604 h 1048073"/>
              <a:gd name="connsiteX21" fmla="*/ 1032843 w 1987861"/>
              <a:gd name="connsiteY21" fmla="*/ 438231 h 1048073"/>
              <a:gd name="connsiteX22" fmla="*/ 1070941 w 1987861"/>
              <a:gd name="connsiteY22" fmla="*/ 418108 h 1048073"/>
              <a:gd name="connsiteX23" fmla="*/ 1180152 w 1987861"/>
              <a:gd name="connsiteY23" fmla="*/ 229498 h 1048073"/>
              <a:gd name="connsiteX24" fmla="*/ 1274093 w 1987861"/>
              <a:gd name="connsiteY24" fmla="*/ 247540 h 1048073"/>
              <a:gd name="connsiteX25" fmla="*/ 1317938 w 1987861"/>
              <a:gd name="connsiteY25" fmla="*/ 201995 h 1048073"/>
              <a:gd name="connsiteX26" fmla="*/ 1408098 w 1987861"/>
              <a:gd name="connsiteY26" fmla="*/ 156389 h 1048073"/>
              <a:gd name="connsiteX27" fmla="*/ 1467212 w 1987861"/>
              <a:gd name="connsiteY27" fmla="*/ 107627 h 1048073"/>
              <a:gd name="connsiteX28" fmla="*/ 1755364 w 1987861"/>
              <a:gd name="connsiteY28" fmla="*/ 304755 h 1048073"/>
              <a:gd name="connsiteX29" fmla="*/ 1923868 w 1987861"/>
              <a:gd name="connsiteY29" fmla="*/ 228034 h 1048073"/>
              <a:gd name="connsiteX30" fmla="*/ 1987861 w 1987861"/>
              <a:gd name="connsiteY30" fmla="*/ 213983 h 1048073"/>
              <a:gd name="connsiteX0" fmla="*/ 0 w 1987861"/>
              <a:gd name="connsiteY0" fmla="*/ 1047865 h 1047865"/>
              <a:gd name="connsiteX1" fmla="*/ 19050 w 1987861"/>
              <a:gd name="connsiteY1" fmla="*/ 1000240 h 1047865"/>
              <a:gd name="connsiteX2" fmla="*/ 28575 w 1987861"/>
              <a:gd name="connsiteY2" fmla="*/ 971665 h 1047865"/>
              <a:gd name="connsiteX3" fmla="*/ 85725 w 1987861"/>
              <a:gd name="connsiteY3" fmla="*/ 933565 h 1047865"/>
              <a:gd name="connsiteX4" fmla="*/ 114300 w 1987861"/>
              <a:gd name="connsiteY4" fmla="*/ 924040 h 1047865"/>
              <a:gd name="connsiteX5" fmla="*/ 173921 w 1987861"/>
              <a:gd name="connsiteY5" fmla="*/ 838315 h 1047865"/>
              <a:gd name="connsiteX6" fmla="*/ 257175 w 1987861"/>
              <a:gd name="connsiteY6" fmla="*/ 752590 h 1047865"/>
              <a:gd name="connsiteX7" fmla="*/ 266700 w 1987861"/>
              <a:gd name="connsiteY7" fmla="*/ 724015 h 1047865"/>
              <a:gd name="connsiteX8" fmla="*/ 323850 w 1987861"/>
              <a:gd name="connsiteY8" fmla="*/ 695440 h 1047865"/>
              <a:gd name="connsiteX9" fmla="*/ 352425 w 1987861"/>
              <a:gd name="connsiteY9" fmla="*/ 666865 h 1047865"/>
              <a:gd name="connsiteX10" fmla="*/ 381000 w 1987861"/>
              <a:gd name="connsiteY10" fmla="*/ 647815 h 1047865"/>
              <a:gd name="connsiteX11" fmla="*/ 400050 w 1987861"/>
              <a:gd name="connsiteY11" fmla="*/ 619240 h 1047865"/>
              <a:gd name="connsiteX12" fmla="*/ 447675 w 1987861"/>
              <a:gd name="connsiteY12" fmla="*/ 609715 h 1047865"/>
              <a:gd name="connsiteX13" fmla="*/ 476250 w 1987861"/>
              <a:gd name="connsiteY13" fmla="*/ 600190 h 1047865"/>
              <a:gd name="connsiteX14" fmla="*/ 519924 w 1987861"/>
              <a:gd name="connsiteY14" fmla="*/ 516141 h 1047865"/>
              <a:gd name="connsiteX15" fmla="*/ 659220 w 1987861"/>
              <a:gd name="connsiteY15" fmla="*/ 287912 h 1047865"/>
              <a:gd name="connsiteX16" fmla="*/ 847725 w 1987861"/>
              <a:gd name="connsiteY16" fmla="*/ 115 h 1047865"/>
              <a:gd name="connsiteX17" fmla="*/ 677573 w 1987861"/>
              <a:gd name="connsiteY17" fmla="*/ 322092 h 1047865"/>
              <a:gd name="connsiteX18" fmla="*/ 869045 w 1987861"/>
              <a:gd name="connsiteY18" fmla="*/ 336540 h 1047865"/>
              <a:gd name="connsiteX19" fmla="*/ 876515 w 1987861"/>
              <a:gd name="connsiteY19" fmla="*/ 508924 h 1047865"/>
              <a:gd name="connsiteX20" fmla="*/ 1020191 w 1987861"/>
              <a:gd name="connsiteY20" fmla="*/ 553396 h 1047865"/>
              <a:gd name="connsiteX21" fmla="*/ 1032843 w 1987861"/>
              <a:gd name="connsiteY21" fmla="*/ 438023 h 1047865"/>
              <a:gd name="connsiteX22" fmla="*/ 1070941 w 1987861"/>
              <a:gd name="connsiteY22" fmla="*/ 417900 h 1047865"/>
              <a:gd name="connsiteX23" fmla="*/ 1180152 w 1987861"/>
              <a:gd name="connsiteY23" fmla="*/ 229290 h 1047865"/>
              <a:gd name="connsiteX24" fmla="*/ 1274093 w 1987861"/>
              <a:gd name="connsiteY24" fmla="*/ 247332 h 1047865"/>
              <a:gd name="connsiteX25" fmla="*/ 1317938 w 1987861"/>
              <a:gd name="connsiteY25" fmla="*/ 201787 h 1047865"/>
              <a:gd name="connsiteX26" fmla="*/ 1408098 w 1987861"/>
              <a:gd name="connsiteY26" fmla="*/ 156181 h 1047865"/>
              <a:gd name="connsiteX27" fmla="*/ 1467212 w 1987861"/>
              <a:gd name="connsiteY27" fmla="*/ 107419 h 1047865"/>
              <a:gd name="connsiteX28" fmla="*/ 1755364 w 1987861"/>
              <a:gd name="connsiteY28" fmla="*/ 304547 h 1047865"/>
              <a:gd name="connsiteX29" fmla="*/ 1923868 w 1987861"/>
              <a:gd name="connsiteY29" fmla="*/ 227826 h 1047865"/>
              <a:gd name="connsiteX30" fmla="*/ 1987861 w 1987861"/>
              <a:gd name="connsiteY30" fmla="*/ 213775 h 1047865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28575 w 1987861"/>
              <a:gd name="connsiteY2" fmla="*/ 971581 h 1047781"/>
              <a:gd name="connsiteX3" fmla="*/ 85725 w 1987861"/>
              <a:gd name="connsiteY3" fmla="*/ 933481 h 1047781"/>
              <a:gd name="connsiteX4" fmla="*/ 114300 w 1987861"/>
              <a:gd name="connsiteY4" fmla="*/ 923956 h 1047781"/>
              <a:gd name="connsiteX5" fmla="*/ 173921 w 1987861"/>
              <a:gd name="connsiteY5" fmla="*/ 838231 h 1047781"/>
              <a:gd name="connsiteX6" fmla="*/ 257175 w 1987861"/>
              <a:gd name="connsiteY6" fmla="*/ 752506 h 1047781"/>
              <a:gd name="connsiteX7" fmla="*/ 266700 w 1987861"/>
              <a:gd name="connsiteY7" fmla="*/ 723931 h 1047781"/>
              <a:gd name="connsiteX8" fmla="*/ 323850 w 1987861"/>
              <a:gd name="connsiteY8" fmla="*/ 695356 h 1047781"/>
              <a:gd name="connsiteX9" fmla="*/ 352425 w 1987861"/>
              <a:gd name="connsiteY9" fmla="*/ 666781 h 1047781"/>
              <a:gd name="connsiteX10" fmla="*/ 381000 w 1987861"/>
              <a:gd name="connsiteY10" fmla="*/ 647731 h 1047781"/>
              <a:gd name="connsiteX11" fmla="*/ 400050 w 1987861"/>
              <a:gd name="connsiteY11" fmla="*/ 619156 h 1047781"/>
              <a:gd name="connsiteX12" fmla="*/ 447675 w 1987861"/>
              <a:gd name="connsiteY12" fmla="*/ 609631 h 1047781"/>
              <a:gd name="connsiteX13" fmla="*/ 476250 w 1987861"/>
              <a:gd name="connsiteY13" fmla="*/ 600106 h 1047781"/>
              <a:gd name="connsiteX14" fmla="*/ 519924 w 1987861"/>
              <a:gd name="connsiteY14" fmla="*/ 516057 h 1047781"/>
              <a:gd name="connsiteX15" fmla="*/ 659220 w 1987861"/>
              <a:gd name="connsiteY15" fmla="*/ 287828 h 1047781"/>
              <a:gd name="connsiteX16" fmla="*/ 847725 w 1987861"/>
              <a:gd name="connsiteY16" fmla="*/ 31 h 1047781"/>
              <a:gd name="connsiteX17" fmla="*/ 701891 w 1987861"/>
              <a:gd name="connsiteY17" fmla="*/ 305131 h 1047781"/>
              <a:gd name="connsiteX18" fmla="*/ 869045 w 1987861"/>
              <a:gd name="connsiteY18" fmla="*/ 336456 h 1047781"/>
              <a:gd name="connsiteX19" fmla="*/ 876515 w 1987861"/>
              <a:gd name="connsiteY19" fmla="*/ 508840 h 1047781"/>
              <a:gd name="connsiteX20" fmla="*/ 1020191 w 1987861"/>
              <a:gd name="connsiteY20" fmla="*/ 553312 h 1047781"/>
              <a:gd name="connsiteX21" fmla="*/ 1032843 w 1987861"/>
              <a:gd name="connsiteY21" fmla="*/ 437939 h 1047781"/>
              <a:gd name="connsiteX22" fmla="*/ 1070941 w 1987861"/>
              <a:gd name="connsiteY22" fmla="*/ 417816 h 1047781"/>
              <a:gd name="connsiteX23" fmla="*/ 1180152 w 1987861"/>
              <a:gd name="connsiteY23" fmla="*/ 229206 h 1047781"/>
              <a:gd name="connsiteX24" fmla="*/ 1274093 w 1987861"/>
              <a:gd name="connsiteY24" fmla="*/ 247248 h 1047781"/>
              <a:gd name="connsiteX25" fmla="*/ 1317938 w 1987861"/>
              <a:gd name="connsiteY25" fmla="*/ 201703 h 1047781"/>
              <a:gd name="connsiteX26" fmla="*/ 1408098 w 1987861"/>
              <a:gd name="connsiteY26" fmla="*/ 156097 h 1047781"/>
              <a:gd name="connsiteX27" fmla="*/ 1467212 w 1987861"/>
              <a:gd name="connsiteY27" fmla="*/ 107335 h 1047781"/>
              <a:gd name="connsiteX28" fmla="*/ 1755364 w 1987861"/>
              <a:gd name="connsiteY28" fmla="*/ 304463 h 1047781"/>
              <a:gd name="connsiteX29" fmla="*/ 1923868 w 1987861"/>
              <a:gd name="connsiteY29" fmla="*/ 227742 h 1047781"/>
              <a:gd name="connsiteX30" fmla="*/ 1987861 w 1987861"/>
              <a:gd name="connsiteY30" fmla="*/ 213691 h 1047781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28575 w 1987861"/>
              <a:gd name="connsiteY2" fmla="*/ 971581 h 1047781"/>
              <a:gd name="connsiteX3" fmla="*/ 85725 w 1987861"/>
              <a:gd name="connsiteY3" fmla="*/ 933481 h 1047781"/>
              <a:gd name="connsiteX4" fmla="*/ 114300 w 1987861"/>
              <a:gd name="connsiteY4" fmla="*/ 923956 h 1047781"/>
              <a:gd name="connsiteX5" fmla="*/ 173921 w 1987861"/>
              <a:gd name="connsiteY5" fmla="*/ 838231 h 1047781"/>
              <a:gd name="connsiteX6" fmla="*/ 257175 w 1987861"/>
              <a:gd name="connsiteY6" fmla="*/ 752506 h 1047781"/>
              <a:gd name="connsiteX7" fmla="*/ 303177 w 1987861"/>
              <a:gd name="connsiteY7" fmla="*/ 736589 h 1047781"/>
              <a:gd name="connsiteX8" fmla="*/ 323850 w 1987861"/>
              <a:gd name="connsiteY8" fmla="*/ 695356 h 1047781"/>
              <a:gd name="connsiteX9" fmla="*/ 352425 w 1987861"/>
              <a:gd name="connsiteY9" fmla="*/ 666781 h 1047781"/>
              <a:gd name="connsiteX10" fmla="*/ 381000 w 1987861"/>
              <a:gd name="connsiteY10" fmla="*/ 647731 h 1047781"/>
              <a:gd name="connsiteX11" fmla="*/ 400050 w 1987861"/>
              <a:gd name="connsiteY11" fmla="*/ 619156 h 1047781"/>
              <a:gd name="connsiteX12" fmla="*/ 447675 w 1987861"/>
              <a:gd name="connsiteY12" fmla="*/ 609631 h 1047781"/>
              <a:gd name="connsiteX13" fmla="*/ 476250 w 1987861"/>
              <a:gd name="connsiteY13" fmla="*/ 600106 h 1047781"/>
              <a:gd name="connsiteX14" fmla="*/ 519924 w 1987861"/>
              <a:gd name="connsiteY14" fmla="*/ 516057 h 1047781"/>
              <a:gd name="connsiteX15" fmla="*/ 659220 w 1987861"/>
              <a:gd name="connsiteY15" fmla="*/ 287828 h 1047781"/>
              <a:gd name="connsiteX16" fmla="*/ 847725 w 1987861"/>
              <a:gd name="connsiteY16" fmla="*/ 31 h 1047781"/>
              <a:gd name="connsiteX17" fmla="*/ 701891 w 1987861"/>
              <a:gd name="connsiteY17" fmla="*/ 305131 h 1047781"/>
              <a:gd name="connsiteX18" fmla="*/ 869045 w 1987861"/>
              <a:gd name="connsiteY18" fmla="*/ 336456 h 1047781"/>
              <a:gd name="connsiteX19" fmla="*/ 876515 w 1987861"/>
              <a:gd name="connsiteY19" fmla="*/ 508840 h 1047781"/>
              <a:gd name="connsiteX20" fmla="*/ 1020191 w 1987861"/>
              <a:gd name="connsiteY20" fmla="*/ 553312 h 1047781"/>
              <a:gd name="connsiteX21" fmla="*/ 1032843 w 1987861"/>
              <a:gd name="connsiteY21" fmla="*/ 437939 h 1047781"/>
              <a:gd name="connsiteX22" fmla="*/ 1070941 w 1987861"/>
              <a:gd name="connsiteY22" fmla="*/ 417816 h 1047781"/>
              <a:gd name="connsiteX23" fmla="*/ 1180152 w 1987861"/>
              <a:gd name="connsiteY23" fmla="*/ 229206 h 1047781"/>
              <a:gd name="connsiteX24" fmla="*/ 1274093 w 1987861"/>
              <a:gd name="connsiteY24" fmla="*/ 247248 h 1047781"/>
              <a:gd name="connsiteX25" fmla="*/ 1317938 w 1987861"/>
              <a:gd name="connsiteY25" fmla="*/ 201703 h 1047781"/>
              <a:gd name="connsiteX26" fmla="*/ 1408098 w 1987861"/>
              <a:gd name="connsiteY26" fmla="*/ 156097 h 1047781"/>
              <a:gd name="connsiteX27" fmla="*/ 1467212 w 1987861"/>
              <a:gd name="connsiteY27" fmla="*/ 107335 h 1047781"/>
              <a:gd name="connsiteX28" fmla="*/ 1755364 w 1987861"/>
              <a:gd name="connsiteY28" fmla="*/ 304463 h 1047781"/>
              <a:gd name="connsiteX29" fmla="*/ 1923868 w 1987861"/>
              <a:gd name="connsiteY29" fmla="*/ 227742 h 1047781"/>
              <a:gd name="connsiteX30" fmla="*/ 1987861 w 1987861"/>
              <a:gd name="connsiteY30" fmla="*/ 213691 h 1047781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28575 w 1987861"/>
              <a:gd name="connsiteY2" fmla="*/ 971581 h 1047781"/>
              <a:gd name="connsiteX3" fmla="*/ 85725 w 1987861"/>
              <a:gd name="connsiteY3" fmla="*/ 933481 h 1047781"/>
              <a:gd name="connsiteX4" fmla="*/ 114300 w 1987861"/>
              <a:gd name="connsiteY4" fmla="*/ 923956 h 1047781"/>
              <a:gd name="connsiteX5" fmla="*/ 173921 w 1987861"/>
              <a:gd name="connsiteY5" fmla="*/ 838231 h 1047781"/>
              <a:gd name="connsiteX6" fmla="*/ 273387 w 1987861"/>
              <a:gd name="connsiteY6" fmla="*/ 807359 h 1047781"/>
              <a:gd name="connsiteX7" fmla="*/ 303177 w 1987861"/>
              <a:gd name="connsiteY7" fmla="*/ 736589 h 1047781"/>
              <a:gd name="connsiteX8" fmla="*/ 323850 w 1987861"/>
              <a:gd name="connsiteY8" fmla="*/ 695356 h 1047781"/>
              <a:gd name="connsiteX9" fmla="*/ 352425 w 1987861"/>
              <a:gd name="connsiteY9" fmla="*/ 666781 h 1047781"/>
              <a:gd name="connsiteX10" fmla="*/ 381000 w 1987861"/>
              <a:gd name="connsiteY10" fmla="*/ 647731 h 1047781"/>
              <a:gd name="connsiteX11" fmla="*/ 400050 w 1987861"/>
              <a:gd name="connsiteY11" fmla="*/ 619156 h 1047781"/>
              <a:gd name="connsiteX12" fmla="*/ 447675 w 1987861"/>
              <a:gd name="connsiteY12" fmla="*/ 609631 h 1047781"/>
              <a:gd name="connsiteX13" fmla="*/ 476250 w 1987861"/>
              <a:gd name="connsiteY13" fmla="*/ 600106 h 1047781"/>
              <a:gd name="connsiteX14" fmla="*/ 519924 w 1987861"/>
              <a:gd name="connsiteY14" fmla="*/ 516057 h 1047781"/>
              <a:gd name="connsiteX15" fmla="*/ 659220 w 1987861"/>
              <a:gd name="connsiteY15" fmla="*/ 287828 h 1047781"/>
              <a:gd name="connsiteX16" fmla="*/ 847725 w 1987861"/>
              <a:gd name="connsiteY16" fmla="*/ 31 h 1047781"/>
              <a:gd name="connsiteX17" fmla="*/ 701891 w 1987861"/>
              <a:gd name="connsiteY17" fmla="*/ 305131 h 1047781"/>
              <a:gd name="connsiteX18" fmla="*/ 869045 w 1987861"/>
              <a:gd name="connsiteY18" fmla="*/ 336456 h 1047781"/>
              <a:gd name="connsiteX19" fmla="*/ 876515 w 1987861"/>
              <a:gd name="connsiteY19" fmla="*/ 508840 h 1047781"/>
              <a:gd name="connsiteX20" fmla="*/ 1020191 w 1987861"/>
              <a:gd name="connsiteY20" fmla="*/ 553312 h 1047781"/>
              <a:gd name="connsiteX21" fmla="*/ 1032843 w 1987861"/>
              <a:gd name="connsiteY21" fmla="*/ 437939 h 1047781"/>
              <a:gd name="connsiteX22" fmla="*/ 1070941 w 1987861"/>
              <a:gd name="connsiteY22" fmla="*/ 417816 h 1047781"/>
              <a:gd name="connsiteX23" fmla="*/ 1180152 w 1987861"/>
              <a:gd name="connsiteY23" fmla="*/ 229206 h 1047781"/>
              <a:gd name="connsiteX24" fmla="*/ 1274093 w 1987861"/>
              <a:gd name="connsiteY24" fmla="*/ 247248 h 1047781"/>
              <a:gd name="connsiteX25" fmla="*/ 1317938 w 1987861"/>
              <a:gd name="connsiteY25" fmla="*/ 201703 h 1047781"/>
              <a:gd name="connsiteX26" fmla="*/ 1408098 w 1987861"/>
              <a:gd name="connsiteY26" fmla="*/ 156097 h 1047781"/>
              <a:gd name="connsiteX27" fmla="*/ 1467212 w 1987861"/>
              <a:gd name="connsiteY27" fmla="*/ 107335 h 1047781"/>
              <a:gd name="connsiteX28" fmla="*/ 1755364 w 1987861"/>
              <a:gd name="connsiteY28" fmla="*/ 304463 h 1047781"/>
              <a:gd name="connsiteX29" fmla="*/ 1923868 w 1987861"/>
              <a:gd name="connsiteY29" fmla="*/ 227742 h 1047781"/>
              <a:gd name="connsiteX30" fmla="*/ 1987861 w 1987861"/>
              <a:gd name="connsiteY30" fmla="*/ 213691 h 1047781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28575 w 1987861"/>
              <a:gd name="connsiteY2" fmla="*/ 971581 h 1047781"/>
              <a:gd name="connsiteX3" fmla="*/ 85725 w 1987861"/>
              <a:gd name="connsiteY3" fmla="*/ 933481 h 1047781"/>
              <a:gd name="connsiteX4" fmla="*/ 114300 w 1987861"/>
              <a:gd name="connsiteY4" fmla="*/ 923956 h 1047781"/>
              <a:gd name="connsiteX5" fmla="*/ 206345 w 1987861"/>
              <a:gd name="connsiteY5" fmla="*/ 880424 h 1047781"/>
              <a:gd name="connsiteX6" fmla="*/ 273387 w 1987861"/>
              <a:gd name="connsiteY6" fmla="*/ 807359 h 1047781"/>
              <a:gd name="connsiteX7" fmla="*/ 303177 w 1987861"/>
              <a:gd name="connsiteY7" fmla="*/ 736589 h 1047781"/>
              <a:gd name="connsiteX8" fmla="*/ 323850 w 1987861"/>
              <a:gd name="connsiteY8" fmla="*/ 695356 h 1047781"/>
              <a:gd name="connsiteX9" fmla="*/ 352425 w 1987861"/>
              <a:gd name="connsiteY9" fmla="*/ 666781 h 1047781"/>
              <a:gd name="connsiteX10" fmla="*/ 381000 w 1987861"/>
              <a:gd name="connsiteY10" fmla="*/ 647731 h 1047781"/>
              <a:gd name="connsiteX11" fmla="*/ 400050 w 1987861"/>
              <a:gd name="connsiteY11" fmla="*/ 619156 h 1047781"/>
              <a:gd name="connsiteX12" fmla="*/ 447675 w 1987861"/>
              <a:gd name="connsiteY12" fmla="*/ 609631 h 1047781"/>
              <a:gd name="connsiteX13" fmla="*/ 476250 w 1987861"/>
              <a:gd name="connsiteY13" fmla="*/ 600106 h 1047781"/>
              <a:gd name="connsiteX14" fmla="*/ 519924 w 1987861"/>
              <a:gd name="connsiteY14" fmla="*/ 516057 h 1047781"/>
              <a:gd name="connsiteX15" fmla="*/ 659220 w 1987861"/>
              <a:gd name="connsiteY15" fmla="*/ 287828 h 1047781"/>
              <a:gd name="connsiteX16" fmla="*/ 847725 w 1987861"/>
              <a:gd name="connsiteY16" fmla="*/ 31 h 1047781"/>
              <a:gd name="connsiteX17" fmla="*/ 701891 w 1987861"/>
              <a:gd name="connsiteY17" fmla="*/ 305131 h 1047781"/>
              <a:gd name="connsiteX18" fmla="*/ 869045 w 1987861"/>
              <a:gd name="connsiteY18" fmla="*/ 336456 h 1047781"/>
              <a:gd name="connsiteX19" fmla="*/ 876515 w 1987861"/>
              <a:gd name="connsiteY19" fmla="*/ 508840 h 1047781"/>
              <a:gd name="connsiteX20" fmla="*/ 1020191 w 1987861"/>
              <a:gd name="connsiteY20" fmla="*/ 553312 h 1047781"/>
              <a:gd name="connsiteX21" fmla="*/ 1032843 w 1987861"/>
              <a:gd name="connsiteY21" fmla="*/ 437939 h 1047781"/>
              <a:gd name="connsiteX22" fmla="*/ 1070941 w 1987861"/>
              <a:gd name="connsiteY22" fmla="*/ 417816 h 1047781"/>
              <a:gd name="connsiteX23" fmla="*/ 1180152 w 1987861"/>
              <a:gd name="connsiteY23" fmla="*/ 229206 h 1047781"/>
              <a:gd name="connsiteX24" fmla="*/ 1274093 w 1987861"/>
              <a:gd name="connsiteY24" fmla="*/ 247248 h 1047781"/>
              <a:gd name="connsiteX25" fmla="*/ 1317938 w 1987861"/>
              <a:gd name="connsiteY25" fmla="*/ 201703 h 1047781"/>
              <a:gd name="connsiteX26" fmla="*/ 1408098 w 1987861"/>
              <a:gd name="connsiteY26" fmla="*/ 156097 h 1047781"/>
              <a:gd name="connsiteX27" fmla="*/ 1467212 w 1987861"/>
              <a:gd name="connsiteY27" fmla="*/ 107335 h 1047781"/>
              <a:gd name="connsiteX28" fmla="*/ 1755364 w 1987861"/>
              <a:gd name="connsiteY28" fmla="*/ 304463 h 1047781"/>
              <a:gd name="connsiteX29" fmla="*/ 1923868 w 1987861"/>
              <a:gd name="connsiteY29" fmla="*/ 227742 h 1047781"/>
              <a:gd name="connsiteX30" fmla="*/ 1987861 w 1987861"/>
              <a:gd name="connsiteY30" fmla="*/ 213691 h 1047781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28575 w 1987861"/>
              <a:gd name="connsiteY2" fmla="*/ 971581 h 1047781"/>
              <a:gd name="connsiteX3" fmla="*/ 85725 w 1987861"/>
              <a:gd name="connsiteY3" fmla="*/ 933481 h 1047781"/>
              <a:gd name="connsiteX4" fmla="*/ 138618 w 1987861"/>
              <a:gd name="connsiteY4" fmla="*/ 961931 h 1047781"/>
              <a:gd name="connsiteX5" fmla="*/ 206345 w 1987861"/>
              <a:gd name="connsiteY5" fmla="*/ 880424 h 1047781"/>
              <a:gd name="connsiteX6" fmla="*/ 273387 w 1987861"/>
              <a:gd name="connsiteY6" fmla="*/ 807359 h 1047781"/>
              <a:gd name="connsiteX7" fmla="*/ 303177 w 1987861"/>
              <a:gd name="connsiteY7" fmla="*/ 736589 h 1047781"/>
              <a:gd name="connsiteX8" fmla="*/ 323850 w 1987861"/>
              <a:gd name="connsiteY8" fmla="*/ 695356 h 1047781"/>
              <a:gd name="connsiteX9" fmla="*/ 352425 w 1987861"/>
              <a:gd name="connsiteY9" fmla="*/ 666781 h 1047781"/>
              <a:gd name="connsiteX10" fmla="*/ 381000 w 1987861"/>
              <a:gd name="connsiteY10" fmla="*/ 647731 h 1047781"/>
              <a:gd name="connsiteX11" fmla="*/ 400050 w 1987861"/>
              <a:gd name="connsiteY11" fmla="*/ 619156 h 1047781"/>
              <a:gd name="connsiteX12" fmla="*/ 447675 w 1987861"/>
              <a:gd name="connsiteY12" fmla="*/ 609631 h 1047781"/>
              <a:gd name="connsiteX13" fmla="*/ 476250 w 1987861"/>
              <a:gd name="connsiteY13" fmla="*/ 600106 h 1047781"/>
              <a:gd name="connsiteX14" fmla="*/ 519924 w 1987861"/>
              <a:gd name="connsiteY14" fmla="*/ 516057 h 1047781"/>
              <a:gd name="connsiteX15" fmla="*/ 659220 w 1987861"/>
              <a:gd name="connsiteY15" fmla="*/ 287828 h 1047781"/>
              <a:gd name="connsiteX16" fmla="*/ 847725 w 1987861"/>
              <a:gd name="connsiteY16" fmla="*/ 31 h 1047781"/>
              <a:gd name="connsiteX17" fmla="*/ 701891 w 1987861"/>
              <a:gd name="connsiteY17" fmla="*/ 305131 h 1047781"/>
              <a:gd name="connsiteX18" fmla="*/ 869045 w 1987861"/>
              <a:gd name="connsiteY18" fmla="*/ 336456 h 1047781"/>
              <a:gd name="connsiteX19" fmla="*/ 876515 w 1987861"/>
              <a:gd name="connsiteY19" fmla="*/ 508840 h 1047781"/>
              <a:gd name="connsiteX20" fmla="*/ 1020191 w 1987861"/>
              <a:gd name="connsiteY20" fmla="*/ 553312 h 1047781"/>
              <a:gd name="connsiteX21" fmla="*/ 1032843 w 1987861"/>
              <a:gd name="connsiteY21" fmla="*/ 437939 h 1047781"/>
              <a:gd name="connsiteX22" fmla="*/ 1070941 w 1987861"/>
              <a:gd name="connsiteY22" fmla="*/ 417816 h 1047781"/>
              <a:gd name="connsiteX23" fmla="*/ 1180152 w 1987861"/>
              <a:gd name="connsiteY23" fmla="*/ 229206 h 1047781"/>
              <a:gd name="connsiteX24" fmla="*/ 1274093 w 1987861"/>
              <a:gd name="connsiteY24" fmla="*/ 247248 h 1047781"/>
              <a:gd name="connsiteX25" fmla="*/ 1317938 w 1987861"/>
              <a:gd name="connsiteY25" fmla="*/ 201703 h 1047781"/>
              <a:gd name="connsiteX26" fmla="*/ 1408098 w 1987861"/>
              <a:gd name="connsiteY26" fmla="*/ 156097 h 1047781"/>
              <a:gd name="connsiteX27" fmla="*/ 1467212 w 1987861"/>
              <a:gd name="connsiteY27" fmla="*/ 107335 h 1047781"/>
              <a:gd name="connsiteX28" fmla="*/ 1755364 w 1987861"/>
              <a:gd name="connsiteY28" fmla="*/ 304463 h 1047781"/>
              <a:gd name="connsiteX29" fmla="*/ 1923868 w 1987861"/>
              <a:gd name="connsiteY29" fmla="*/ 227742 h 1047781"/>
              <a:gd name="connsiteX30" fmla="*/ 1987861 w 1987861"/>
              <a:gd name="connsiteY30" fmla="*/ 213691 h 1047781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28575 w 1987861"/>
              <a:gd name="connsiteY2" fmla="*/ 971581 h 1047781"/>
              <a:gd name="connsiteX3" fmla="*/ 85725 w 1987861"/>
              <a:gd name="connsiteY3" fmla="*/ 933481 h 1047781"/>
              <a:gd name="connsiteX4" fmla="*/ 138618 w 1987861"/>
              <a:gd name="connsiteY4" fmla="*/ 1025222 h 1047781"/>
              <a:gd name="connsiteX5" fmla="*/ 206345 w 1987861"/>
              <a:gd name="connsiteY5" fmla="*/ 880424 h 1047781"/>
              <a:gd name="connsiteX6" fmla="*/ 273387 w 1987861"/>
              <a:gd name="connsiteY6" fmla="*/ 807359 h 1047781"/>
              <a:gd name="connsiteX7" fmla="*/ 303177 w 1987861"/>
              <a:gd name="connsiteY7" fmla="*/ 736589 h 1047781"/>
              <a:gd name="connsiteX8" fmla="*/ 323850 w 1987861"/>
              <a:gd name="connsiteY8" fmla="*/ 695356 h 1047781"/>
              <a:gd name="connsiteX9" fmla="*/ 352425 w 1987861"/>
              <a:gd name="connsiteY9" fmla="*/ 666781 h 1047781"/>
              <a:gd name="connsiteX10" fmla="*/ 381000 w 1987861"/>
              <a:gd name="connsiteY10" fmla="*/ 647731 h 1047781"/>
              <a:gd name="connsiteX11" fmla="*/ 400050 w 1987861"/>
              <a:gd name="connsiteY11" fmla="*/ 619156 h 1047781"/>
              <a:gd name="connsiteX12" fmla="*/ 447675 w 1987861"/>
              <a:gd name="connsiteY12" fmla="*/ 609631 h 1047781"/>
              <a:gd name="connsiteX13" fmla="*/ 476250 w 1987861"/>
              <a:gd name="connsiteY13" fmla="*/ 600106 h 1047781"/>
              <a:gd name="connsiteX14" fmla="*/ 519924 w 1987861"/>
              <a:gd name="connsiteY14" fmla="*/ 516057 h 1047781"/>
              <a:gd name="connsiteX15" fmla="*/ 659220 w 1987861"/>
              <a:gd name="connsiteY15" fmla="*/ 287828 h 1047781"/>
              <a:gd name="connsiteX16" fmla="*/ 847725 w 1987861"/>
              <a:gd name="connsiteY16" fmla="*/ 31 h 1047781"/>
              <a:gd name="connsiteX17" fmla="*/ 701891 w 1987861"/>
              <a:gd name="connsiteY17" fmla="*/ 305131 h 1047781"/>
              <a:gd name="connsiteX18" fmla="*/ 869045 w 1987861"/>
              <a:gd name="connsiteY18" fmla="*/ 336456 h 1047781"/>
              <a:gd name="connsiteX19" fmla="*/ 876515 w 1987861"/>
              <a:gd name="connsiteY19" fmla="*/ 508840 h 1047781"/>
              <a:gd name="connsiteX20" fmla="*/ 1020191 w 1987861"/>
              <a:gd name="connsiteY20" fmla="*/ 553312 h 1047781"/>
              <a:gd name="connsiteX21" fmla="*/ 1032843 w 1987861"/>
              <a:gd name="connsiteY21" fmla="*/ 437939 h 1047781"/>
              <a:gd name="connsiteX22" fmla="*/ 1070941 w 1987861"/>
              <a:gd name="connsiteY22" fmla="*/ 417816 h 1047781"/>
              <a:gd name="connsiteX23" fmla="*/ 1180152 w 1987861"/>
              <a:gd name="connsiteY23" fmla="*/ 229206 h 1047781"/>
              <a:gd name="connsiteX24" fmla="*/ 1274093 w 1987861"/>
              <a:gd name="connsiteY24" fmla="*/ 247248 h 1047781"/>
              <a:gd name="connsiteX25" fmla="*/ 1317938 w 1987861"/>
              <a:gd name="connsiteY25" fmla="*/ 201703 h 1047781"/>
              <a:gd name="connsiteX26" fmla="*/ 1408098 w 1987861"/>
              <a:gd name="connsiteY26" fmla="*/ 156097 h 1047781"/>
              <a:gd name="connsiteX27" fmla="*/ 1467212 w 1987861"/>
              <a:gd name="connsiteY27" fmla="*/ 107335 h 1047781"/>
              <a:gd name="connsiteX28" fmla="*/ 1755364 w 1987861"/>
              <a:gd name="connsiteY28" fmla="*/ 304463 h 1047781"/>
              <a:gd name="connsiteX29" fmla="*/ 1923868 w 1987861"/>
              <a:gd name="connsiteY29" fmla="*/ 227742 h 1047781"/>
              <a:gd name="connsiteX30" fmla="*/ 1987861 w 1987861"/>
              <a:gd name="connsiteY30" fmla="*/ 213691 h 1047781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28575 w 1987861"/>
              <a:gd name="connsiteY2" fmla="*/ 971581 h 1047781"/>
              <a:gd name="connsiteX3" fmla="*/ 85725 w 1987861"/>
              <a:gd name="connsiteY3" fmla="*/ 933481 h 1047781"/>
              <a:gd name="connsiteX4" fmla="*/ 122407 w 1987861"/>
              <a:gd name="connsiteY4" fmla="*/ 987247 h 1047781"/>
              <a:gd name="connsiteX5" fmla="*/ 206345 w 1987861"/>
              <a:gd name="connsiteY5" fmla="*/ 880424 h 1047781"/>
              <a:gd name="connsiteX6" fmla="*/ 273387 w 1987861"/>
              <a:gd name="connsiteY6" fmla="*/ 807359 h 1047781"/>
              <a:gd name="connsiteX7" fmla="*/ 303177 w 1987861"/>
              <a:gd name="connsiteY7" fmla="*/ 736589 h 1047781"/>
              <a:gd name="connsiteX8" fmla="*/ 323850 w 1987861"/>
              <a:gd name="connsiteY8" fmla="*/ 695356 h 1047781"/>
              <a:gd name="connsiteX9" fmla="*/ 352425 w 1987861"/>
              <a:gd name="connsiteY9" fmla="*/ 666781 h 1047781"/>
              <a:gd name="connsiteX10" fmla="*/ 381000 w 1987861"/>
              <a:gd name="connsiteY10" fmla="*/ 647731 h 1047781"/>
              <a:gd name="connsiteX11" fmla="*/ 400050 w 1987861"/>
              <a:gd name="connsiteY11" fmla="*/ 619156 h 1047781"/>
              <a:gd name="connsiteX12" fmla="*/ 447675 w 1987861"/>
              <a:gd name="connsiteY12" fmla="*/ 609631 h 1047781"/>
              <a:gd name="connsiteX13" fmla="*/ 476250 w 1987861"/>
              <a:gd name="connsiteY13" fmla="*/ 600106 h 1047781"/>
              <a:gd name="connsiteX14" fmla="*/ 519924 w 1987861"/>
              <a:gd name="connsiteY14" fmla="*/ 516057 h 1047781"/>
              <a:gd name="connsiteX15" fmla="*/ 659220 w 1987861"/>
              <a:gd name="connsiteY15" fmla="*/ 287828 h 1047781"/>
              <a:gd name="connsiteX16" fmla="*/ 847725 w 1987861"/>
              <a:gd name="connsiteY16" fmla="*/ 31 h 1047781"/>
              <a:gd name="connsiteX17" fmla="*/ 701891 w 1987861"/>
              <a:gd name="connsiteY17" fmla="*/ 305131 h 1047781"/>
              <a:gd name="connsiteX18" fmla="*/ 869045 w 1987861"/>
              <a:gd name="connsiteY18" fmla="*/ 336456 h 1047781"/>
              <a:gd name="connsiteX19" fmla="*/ 876515 w 1987861"/>
              <a:gd name="connsiteY19" fmla="*/ 508840 h 1047781"/>
              <a:gd name="connsiteX20" fmla="*/ 1020191 w 1987861"/>
              <a:gd name="connsiteY20" fmla="*/ 553312 h 1047781"/>
              <a:gd name="connsiteX21" fmla="*/ 1032843 w 1987861"/>
              <a:gd name="connsiteY21" fmla="*/ 437939 h 1047781"/>
              <a:gd name="connsiteX22" fmla="*/ 1070941 w 1987861"/>
              <a:gd name="connsiteY22" fmla="*/ 417816 h 1047781"/>
              <a:gd name="connsiteX23" fmla="*/ 1180152 w 1987861"/>
              <a:gd name="connsiteY23" fmla="*/ 229206 h 1047781"/>
              <a:gd name="connsiteX24" fmla="*/ 1274093 w 1987861"/>
              <a:gd name="connsiteY24" fmla="*/ 247248 h 1047781"/>
              <a:gd name="connsiteX25" fmla="*/ 1317938 w 1987861"/>
              <a:gd name="connsiteY25" fmla="*/ 201703 h 1047781"/>
              <a:gd name="connsiteX26" fmla="*/ 1408098 w 1987861"/>
              <a:gd name="connsiteY26" fmla="*/ 156097 h 1047781"/>
              <a:gd name="connsiteX27" fmla="*/ 1467212 w 1987861"/>
              <a:gd name="connsiteY27" fmla="*/ 107335 h 1047781"/>
              <a:gd name="connsiteX28" fmla="*/ 1755364 w 1987861"/>
              <a:gd name="connsiteY28" fmla="*/ 304463 h 1047781"/>
              <a:gd name="connsiteX29" fmla="*/ 1923868 w 1987861"/>
              <a:gd name="connsiteY29" fmla="*/ 227742 h 1047781"/>
              <a:gd name="connsiteX30" fmla="*/ 1987861 w 1987861"/>
              <a:gd name="connsiteY30" fmla="*/ 213691 h 1047781"/>
              <a:gd name="connsiteX0" fmla="*/ 0 w 1987861"/>
              <a:gd name="connsiteY0" fmla="*/ 1047781 h 1047781"/>
              <a:gd name="connsiteX1" fmla="*/ 19050 w 1987861"/>
              <a:gd name="connsiteY1" fmla="*/ 1000156 h 1047781"/>
              <a:gd name="connsiteX2" fmla="*/ 85725 w 1987861"/>
              <a:gd name="connsiteY2" fmla="*/ 933481 h 1047781"/>
              <a:gd name="connsiteX3" fmla="*/ 122407 w 1987861"/>
              <a:gd name="connsiteY3" fmla="*/ 987247 h 1047781"/>
              <a:gd name="connsiteX4" fmla="*/ 206345 w 1987861"/>
              <a:gd name="connsiteY4" fmla="*/ 880424 h 1047781"/>
              <a:gd name="connsiteX5" fmla="*/ 273387 w 1987861"/>
              <a:gd name="connsiteY5" fmla="*/ 807359 h 1047781"/>
              <a:gd name="connsiteX6" fmla="*/ 303177 w 1987861"/>
              <a:gd name="connsiteY6" fmla="*/ 736589 h 1047781"/>
              <a:gd name="connsiteX7" fmla="*/ 323850 w 1987861"/>
              <a:gd name="connsiteY7" fmla="*/ 695356 h 1047781"/>
              <a:gd name="connsiteX8" fmla="*/ 352425 w 1987861"/>
              <a:gd name="connsiteY8" fmla="*/ 666781 h 1047781"/>
              <a:gd name="connsiteX9" fmla="*/ 381000 w 1987861"/>
              <a:gd name="connsiteY9" fmla="*/ 647731 h 1047781"/>
              <a:gd name="connsiteX10" fmla="*/ 400050 w 1987861"/>
              <a:gd name="connsiteY10" fmla="*/ 619156 h 1047781"/>
              <a:gd name="connsiteX11" fmla="*/ 447675 w 1987861"/>
              <a:gd name="connsiteY11" fmla="*/ 609631 h 1047781"/>
              <a:gd name="connsiteX12" fmla="*/ 476250 w 1987861"/>
              <a:gd name="connsiteY12" fmla="*/ 600106 h 1047781"/>
              <a:gd name="connsiteX13" fmla="*/ 519924 w 1987861"/>
              <a:gd name="connsiteY13" fmla="*/ 516057 h 1047781"/>
              <a:gd name="connsiteX14" fmla="*/ 659220 w 1987861"/>
              <a:gd name="connsiteY14" fmla="*/ 287828 h 1047781"/>
              <a:gd name="connsiteX15" fmla="*/ 847725 w 1987861"/>
              <a:gd name="connsiteY15" fmla="*/ 31 h 1047781"/>
              <a:gd name="connsiteX16" fmla="*/ 701891 w 1987861"/>
              <a:gd name="connsiteY16" fmla="*/ 305131 h 1047781"/>
              <a:gd name="connsiteX17" fmla="*/ 869045 w 1987861"/>
              <a:gd name="connsiteY17" fmla="*/ 336456 h 1047781"/>
              <a:gd name="connsiteX18" fmla="*/ 876515 w 1987861"/>
              <a:gd name="connsiteY18" fmla="*/ 508840 h 1047781"/>
              <a:gd name="connsiteX19" fmla="*/ 1020191 w 1987861"/>
              <a:gd name="connsiteY19" fmla="*/ 553312 h 1047781"/>
              <a:gd name="connsiteX20" fmla="*/ 1032843 w 1987861"/>
              <a:gd name="connsiteY20" fmla="*/ 437939 h 1047781"/>
              <a:gd name="connsiteX21" fmla="*/ 1070941 w 1987861"/>
              <a:gd name="connsiteY21" fmla="*/ 417816 h 1047781"/>
              <a:gd name="connsiteX22" fmla="*/ 1180152 w 1987861"/>
              <a:gd name="connsiteY22" fmla="*/ 229206 h 1047781"/>
              <a:gd name="connsiteX23" fmla="*/ 1274093 w 1987861"/>
              <a:gd name="connsiteY23" fmla="*/ 247248 h 1047781"/>
              <a:gd name="connsiteX24" fmla="*/ 1317938 w 1987861"/>
              <a:gd name="connsiteY24" fmla="*/ 201703 h 1047781"/>
              <a:gd name="connsiteX25" fmla="*/ 1408098 w 1987861"/>
              <a:gd name="connsiteY25" fmla="*/ 156097 h 1047781"/>
              <a:gd name="connsiteX26" fmla="*/ 1467212 w 1987861"/>
              <a:gd name="connsiteY26" fmla="*/ 107335 h 1047781"/>
              <a:gd name="connsiteX27" fmla="*/ 1755364 w 1987861"/>
              <a:gd name="connsiteY27" fmla="*/ 304463 h 1047781"/>
              <a:gd name="connsiteX28" fmla="*/ 1923868 w 1987861"/>
              <a:gd name="connsiteY28" fmla="*/ 227742 h 1047781"/>
              <a:gd name="connsiteX29" fmla="*/ 1987861 w 1987861"/>
              <a:gd name="connsiteY29" fmla="*/ 213691 h 1047781"/>
              <a:gd name="connsiteX0" fmla="*/ 0 w 1987861"/>
              <a:gd name="connsiteY0" fmla="*/ 1047781 h 1047781"/>
              <a:gd name="connsiteX1" fmla="*/ 85725 w 1987861"/>
              <a:gd name="connsiteY1" fmla="*/ 933481 h 1047781"/>
              <a:gd name="connsiteX2" fmla="*/ 122407 w 1987861"/>
              <a:gd name="connsiteY2" fmla="*/ 987247 h 1047781"/>
              <a:gd name="connsiteX3" fmla="*/ 206345 w 1987861"/>
              <a:gd name="connsiteY3" fmla="*/ 880424 h 1047781"/>
              <a:gd name="connsiteX4" fmla="*/ 273387 w 1987861"/>
              <a:gd name="connsiteY4" fmla="*/ 807359 h 1047781"/>
              <a:gd name="connsiteX5" fmla="*/ 303177 w 1987861"/>
              <a:gd name="connsiteY5" fmla="*/ 736589 h 1047781"/>
              <a:gd name="connsiteX6" fmla="*/ 323850 w 1987861"/>
              <a:gd name="connsiteY6" fmla="*/ 695356 h 1047781"/>
              <a:gd name="connsiteX7" fmla="*/ 352425 w 1987861"/>
              <a:gd name="connsiteY7" fmla="*/ 666781 h 1047781"/>
              <a:gd name="connsiteX8" fmla="*/ 381000 w 1987861"/>
              <a:gd name="connsiteY8" fmla="*/ 647731 h 1047781"/>
              <a:gd name="connsiteX9" fmla="*/ 400050 w 1987861"/>
              <a:gd name="connsiteY9" fmla="*/ 619156 h 1047781"/>
              <a:gd name="connsiteX10" fmla="*/ 447675 w 1987861"/>
              <a:gd name="connsiteY10" fmla="*/ 609631 h 1047781"/>
              <a:gd name="connsiteX11" fmla="*/ 476250 w 1987861"/>
              <a:gd name="connsiteY11" fmla="*/ 600106 h 1047781"/>
              <a:gd name="connsiteX12" fmla="*/ 519924 w 1987861"/>
              <a:gd name="connsiteY12" fmla="*/ 516057 h 1047781"/>
              <a:gd name="connsiteX13" fmla="*/ 659220 w 1987861"/>
              <a:gd name="connsiteY13" fmla="*/ 287828 h 1047781"/>
              <a:gd name="connsiteX14" fmla="*/ 847725 w 1987861"/>
              <a:gd name="connsiteY14" fmla="*/ 31 h 1047781"/>
              <a:gd name="connsiteX15" fmla="*/ 701891 w 1987861"/>
              <a:gd name="connsiteY15" fmla="*/ 305131 h 1047781"/>
              <a:gd name="connsiteX16" fmla="*/ 869045 w 1987861"/>
              <a:gd name="connsiteY16" fmla="*/ 336456 h 1047781"/>
              <a:gd name="connsiteX17" fmla="*/ 876515 w 1987861"/>
              <a:gd name="connsiteY17" fmla="*/ 508840 h 1047781"/>
              <a:gd name="connsiteX18" fmla="*/ 1020191 w 1987861"/>
              <a:gd name="connsiteY18" fmla="*/ 553312 h 1047781"/>
              <a:gd name="connsiteX19" fmla="*/ 1032843 w 1987861"/>
              <a:gd name="connsiteY19" fmla="*/ 437939 h 1047781"/>
              <a:gd name="connsiteX20" fmla="*/ 1070941 w 1987861"/>
              <a:gd name="connsiteY20" fmla="*/ 417816 h 1047781"/>
              <a:gd name="connsiteX21" fmla="*/ 1180152 w 1987861"/>
              <a:gd name="connsiteY21" fmla="*/ 229206 h 1047781"/>
              <a:gd name="connsiteX22" fmla="*/ 1274093 w 1987861"/>
              <a:gd name="connsiteY22" fmla="*/ 247248 h 1047781"/>
              <a:gd name="connsiteX23" fmla="*/ 1317938 w 1987861"/>
              <a:gd name="connsiteY23" fmla="*/ 201703 h 1047781"/>
              <a:gd name="connsiteX24" fmla="*/ 1408098 w 1987861"/>
              <a:gd name="connsiteY24" fmla="*/ 156097 h 1047781"/>
              <a:gd name="connsiteX25" fmla="*/ 1467212 w 1987861"/>
              <a:gd name="connsiteY25" fmla="*/ 107335 h 1047781"/>
              <a:gd name="connsiteX26" fmla="*/ 1755364 w 1987861"/>
              <a:gd name="connsiteY26" fmla="*/ 304463 h 1047781"/>
              <a:gd name="connsiteX27" fmla="*/ 1923868 w 1987861"/>
              <a:gd name="connsiteY27" fmla="*/ 227742 h 1047781"/>
              <a:gd name="connsiteX28" fmla="*/ 1987861 w 1987861"/>
              <a:gd name="connsiteY28" fmla="*/ 213691 h 1047781"/>
              <a:gd name="connsiteX0" fmla="*/ 0 w 1902136"/>
              <a:gd name="connsiteY0" fmla="*/ 933481 h 987994"/>
              <a:gd name="connsiteX1" fmla="*/ 36682 w 1902136"/>
              <a:gd name="connsiteY1" fmla="*/ 987247 h 987994"/>
              <a:gd name="connsiteX2" fmla="*/ 120620 w 1902136"/>
              <a:gd name="connsiteY2" fmla="*/ 880424 h 987994"/>
              <a:gd name="connsiteX3" fmla="*/ 187662 w 1902136"/>
              <a:gd name="connsiteY3" fmla="*/ 807359 h 987994"/>
              <a:gd name="connsiteX4" fmla="*/ 217452 w 1902136"/>
              <a:gd name="connsiteY4" fmla="*/ 736589 h 987994"/>
              <a:gd name="connsiteX5" fmla="*/ 238125 w 1902136"/>
              <a:gd name="connsiteY5" fmla="*/ 695356 h 987994"/>
              <a:gd name="connsiteX6" fmla="*/ 266700 w 1902136"/>
              <a:gd name="connsiteY6" fmla="*/ 666781 h 987994"/>
              <a:gd name="connsiteX7" fmla="*/ 295275 w 1902136"/>
              <a:gd name="connsiteY7" fmla="*/ 647731 h 987994"/>
              <a:gd name="connsiteX8" fmla="*/ 314325 w 1902136"/>
              <a:gd name="connsiteY8" fmla="*/ 619156 h 987994"/>
              <a:gd name="connsiteX9" fmla="*/ 361950 w 1902136"/>
              <a:gd name="connsiteY9" fmla="*/ 609631 h 987994"/>
              <a:gd name="connsiteX10" fmla="*/ 390525 w 1902136"/>
              <a:gd name="connsiteY10" fmla="*/ 600106 h 987994"/>
              <a:gd name="connsiteX11" fmla="*/ 434199 w 1902136"/>
              <a:gd name="connsiteY11" fmla="*/ 516057 h 987994"/>
              <a:gd name="connsiteX12" fmla="*/ 573495 w 1902136"/>
              <a:gd name="connsiteY12" fmla="*/ 287828 h 987994"/>
              <a:gd name="connsiteX13" fmla="*/ 762000 w 1902136"/>
              <a:gd name="connsiteY13" fmla="*/ 31 h 987994"/>
              <a:gd name="connsiteX14" fmla="*/ 616166 w 1902136"/>
              <a:gd name="connsiteY14" fmla="*/ 305131 h 987994"/>
              <a:gd name="connsiteX15" fmla="*/ 783320 w 1902136"/>
              <a:gd name="connsiteY15" fmla="*/ 336456 h 987994"/>
              <a:gd name="connsiteX16" fmla="*/ 790790 w 1902136"/>
              <a:gd name="connsiteY16" fmla="*/ 508840 h 987994"/>
              <a:gd name="connsiteX17" fmla="*/ 934466 w 1902136"/>
              <a:gd name="connsiteY17" fmla="*/ 553312 h 987994"/>
              <a:gd name="connsiteX18" fmla="*/ 947118 w 1902136"/>
              <a:gd name="connsiteY18" fmla="*/ 437939 h 987994"/>
              <a:gd name="connsiteX19" fmla="*/ 985216 w 1902136"/>
              <a:gd name="connsiteY19" fmla="*/ 417816 h 987994"/>
              <a:gd name="connsiteX20" fmla="*/ 1094427 w 1902136"/>
              <a:gd name="connsiteY20" fmla="*/ 229206 h 987994"/>
              <a:gd name="connsiteX21" fmla="*/ 1188368 w 1902136"/>
              <a:gd name="connsiteY21" fmla="*/ 247248 h 987994"/>
              <a:gd name="connsiteX22" fmla="*/ 1232213 w 1902136"/>
              <a:gd name="connsiteY22" fmla="*/ 201703 h 987994"/>
              <a:gd name="connsiteX23" fmla="*/ 1322373 w 1902136"/>
              <a:gd name="connsiteY23" fmla="*/ 156097 h 987994"/>
              <a:gd name="connsiteX24" fmla="*/ 1381487 w 1902136"/>
              <a:gd name="connsiteY24" fmla="*/ 107335 h 987994"/>
              <a:gd name="connsiteX25" fmla="*/ 1669639 w 1902136"/>
              <a:gd name="connsiteY25" fmla="*/ 304463 h 987994"/>
              <a:gd name="connsiteX26" fmla="*/ 1838143 w 1902136"/>
              <a:gd name="connsiteY26" fmla="*/ 227742 h 987994"/>
              <a:gd name="connsiteX27" fmla="*/ 1902136 w 1902136"/>
              <a:gd name="connsiteY27" fmla="*/ 213691 h 987994"/>
              <a:gd name="connsiteX0" fmla="*/ 0 w 1865454"/>
              <a:gd name="connsiteY0" fmla="*/ 987247 h 987247"/>
              <a:gd name="connsiteX1" fmla="*/ 83938 w 1865454"/>
              <a:gd name="connsiteY1" fmla="*/ 880424 h 987247"/>
              <a:gd name="connsiteX2" fmla="*/ 150980 w 1865454"/>
              <a:gd name="connsiteY2" fmla="*/ 807359 h 987247"/>
              <a:gd name="connsiteX3" fmla="*/ 180770 w 1865454"/>
              <a:gd name="connsiteY3" fmla="*/ 736589 h 987247"/>
              <a:gd name="connsiteX4" fmla="*/ 201443 w 1865454"/>
              <a:gd name="connsiteY4" fmla="*/ 695356 h 987247"/>
              <a:gd name="connsiteX5" fmla="*/ 230018 w 1865454"/>
              <a:gd name="connsiteY5" fmla="*/ 666781 h 987247"/>
              <a:gd name="connsiteX6" fmla="*/ 258593 w 1865454"/>
              <a:gd name="connsiteY6" fmla="*/ 647731 h 987247"/>
              <a:gd name="connsiteX7" fmla="*/ 277643 w 1865454"/>
              <a:gd name="connsiteY7" fmla="*/ 619156 h 987247"/>
              <a:gd name="connsiteX8" fmla="*/ 325268 w 1865454"/>
              <a:gd name="connsiteY8" fmla="*/ 609631 h 987247"/>
              <a:gd name="connsiteX9" fmla="*/ 353843 w 1865454"/>
              <a:gd name="connsiteY9" fmla="*/ 600106 h 987247"/>
              <a:gd name="connsiteX10" fmla="*/ 397517 w 1865454"/>
              <a:gd name="connsiteY10" fmla="*/ 516057 h 987247"/>
              <a:gd name="connsiteX11" fmla="*/ 536813 w 1865454"/>
              <a:gd name="connsiteY11" fmla="*/ 287828 h 987247"/>
              <a:gd name="connsiteX12" fmla="*/ 725318 w 1865454"/>
              <a:gd name="connsiteY12" fmla="*/ 31 h 987247"/>
              <a:gd name="connsiteX13" fmla="*/ 579484 w 1865454"/>
              <a:gd name="connsiteY13" fmla="*/ 305131 h 987247"/>
              <a:gd name="connsiteX14" fmla="*/ 746638 w 1865454"/>
              <a:gd name="connsiteY14" fmla="*/ 336456 h 987247"/>
              <a:gd name="connsiteX15" fmla="*/ 754108 w 1865454"/>
              <a:gd name="connsiteY15" fmla="*/ 508840 h 987247"/>
              <a:gd name="connsiteX16" fmla="*/ 897784 w 1865454"/>
              <a:gd name="connsiteY16" fmla="*/ 553312 h 987247"/>
              <a:gd name="connsiteX17" fmla="*/ 910436 w 1865454"/>
              <a:gd name="connsiteY17" fmla="*/ 437939 h 987247"/>
              <a:gd name="connsiteX18" fmla="*/ 948534 w 1865454"/>
              <a:gd name="connsiteY18" fmla="*/ 417816 h 987247"/>
              <a:gd name="connsiteX19" fmla="*/ 1057745 w 1865454"/>
              <a:gd name="connsiteY19" fmla="*/ 229206 h 987247"/>
              <a:gd name="connsiteX20" fmla="*/ 1151686 w 1865454"/>
              <a:gd name="connsiteY20" fmla="*/ 247248 h 987247"/>
              <a:gd name="connsiteX21" fmla="*/ 1195531 w 1865454"/>
              <a:gd name="connsiteY21" fmla="*/ 201703 h 987247"/>
              <a:gd name="connsiteX22" fmla="*/ 1285691 w 1865454"/>
              <a:gd name="connsiteY22" fmla="*/ 156097 h 987247"/>
              <a:gd name="connsiteX23" fmla="*/ 1344805 w 1865454"/>
              <a:gd name="connsiteY23" fmla="*/ 107335 h 987247"/>
              <a:gd name="connsiteX24" fmla="*/ 1632957 w 1865454"/>
              <a:gd name="connsiteY24" fmla="*/ 304463 h 987247"/>
              <a:gd name="connsiteX25" fmla="*/ 1801461 w 1865454"/>
              <a:gd name="connsiteY25" fmla="*/ 227742 h 987247"/>
              <a:gd name="connsiteX26" fmla="*/ 1865454 w 1865454"/>
              <a:gd name="connsiteY26" fmla="*/ 213691 h 987247"/>
              <a:gd name="connsiteX0" fmla="*/ 0 w 1865454"/>
              <a:gd name="connsiteY0" fmla="*/ 987247 h 987247"/>
              <a:gd name="connsiteX1" fmla="*/ 83938 w 1865454"/>
              <a:gd name="connsiteY1" fmla="*/ 880424 h 987247"/>
              <a:gd name="connsiteX2" fmla="*/ 150980 w 1865454"/>
              <a:gd name="connsiteY2" fmla="*/ 807359 h 987247"/>
              <a:gd name="connsiteX3" fmla="*/ 180770 w 1865454"/>
              <a:gd name="connsiteY3" fmla="*/ 736589 h 987247"/>
              <a:gd name="connsiteX4" fmla="*/ 201443 w 1865454"/>
              <a:gd name="connsiteY4" fmla="*/ 695356 h 987247"/>
              <a:gd name="connsiteX5" fmla="*/ 230018 w 1865454"/>
              <a:gd name="connsiteY5" fmla="*/ 666781 h 987247"/>
              <a:gd name="connsiteX6" fmla="*/ 258593 w 1865454"/>
              <a:gd name="connsiteY6" fmla="*/ 647731 h 987247"/>
              <a:gd name="connsiteX7" fmla="*/ 277643 w 1865454"/>
              <a:gd name="connsiteY7" fmla="*/ 619156 h 987247"/>
              <a:gd name="connsiteX8" fmla="*/ 325268 w 1865454"/>
              <a:gd name="connsiteY8" fmla="*/ 609631 h 987247"/>
              <a:gd name="connsiteX9" fmla="*/ 353843 w 1865454"/>
              <a:gd name="connsiteY9" fmla="*/ 600106 h 987247"/>
              <a:gd name="connsiteX10" fmla="*/ 413728 w 1865454"/>
              <a:gd name="connsiteY10" fmla="*/ 532934 h 987247"/>
              <a:gd name="connsiteX11" fmla="*/ 536813 w 1865454"/>
              <a:gd name="connsiteY11" fmla="*/ 287828 h 987247"/>
              <a:gd name="connsiteX12" fmla="*/ 725318 w 1865454"/>
              <a:gd name="connsiteY12" fmla="*/ 31 h 987247"/>
              <a:gd name="connsiteX13" fmla="*/ 579484 w 1865454"/>
              <a:gd name="connsiteY13" fmla="*/ 305131 h 987247"/>
              <a:gd name="connsiteX14" fmla="*/ 746638 w 1865454"/>
              <a:gd name="connsiteY14" fmla="*/ 336456 h 987247"/>
              <a:gd name="connsiteX15" fmla="*/ 754108 w 1865454"/>
              <a:gd name="connsiteY15" fmla="*/ 508840 h 987247"/>
              <a:gd name="connsiteX16" fmla="*/ 897784 w 1865454"/>
              <a:gd name="connsiteY16" fmla="*/ 553312 h 987247"/>
              <a:gd name="connsiteX17" fmla="*/ 910436 w 1865454"/>
              <a:gd name="connsiteY17" fmla="*/ 437939 h 987247"/>
              <a:gd name="connsiteX18" fmla="*/ 948534 w 1865454"/>
              <a:gd name="connsiteY18" fmla="*/ 417816 h 987247"/>
              <a:gd name="connsiteX19" fmla="*/ 1057745 w 1865454"/>
              <a:gd name="connsiteY19" fmla="*/ 229206 h 987247"/>
              <a:gd name="connsiteX20" fmla="*/ 1151686 w 1865454"/>
              <a:gd name="connsiteY20" fmla="*/ 247248 h 987247"/>
              <a:gd name="connsiteX21" fmla="*/ 1195531 w 1865454"/>
              <a:gd name="connsiteY21" fmla="*/ 201703 h 987247"/>
              <a:gd name="connsiteX22" fmla="*/ 1285691 w 1865454"/>
              <a:gd name="connsiteY22" fmla="*/ 156097 h 987247"/>
              <a:gd name="connsiteX23" fmla="*/ 1344805 w 1865454"/>
              <a:gd name="connsiteY23" fmla="*/ 107335 h 987247"/>
              <a:gd name="connsiteX24" fmla="*/ 1632957 w 1865454"/>
              <a:gd name="connsiteY24" fmla="*/ 304463 h 987247"/>
              <a:gd name="connsiteX25" fmla="*/ 1801461 w 1865454"/>
              <a:gd name="connsiteY25" fmla="*/ 227742 h 987247"/>
              <a:gd name="connsiteX26" fmla="*/ 1865454 w 1865454"/>
              <a:gd name="connsiteY26" fmla="*/ 213691 h 987247"/>
              <a:gd name="connsiteX0" fmla="*/ 0 w 1865454"/>
              <a:gd name="connsiteY0" fmla="*/ 987247 h 987247"/>
              <a:gd name="connsiteX1" fmla="*/ 83938 w 1865454"/>
              <a:gd name="connsiteY1" fmla="*/ 880424 h 987247"/>
              <a:gd name="connsiteX2" fmla="*/ 150980 w 1865454"/>
              <a:gd name="connsiteY2" fmla="*/ 807359 h 987247"/>
              <a:gd name="connsiteX3" fmla="*/ 180770 w 1865454"/>
              <a:gd name="connsiteY3" fmla="*/ 736589 h 987247"/>
              <a:gd name="connsiteX4" fmla="*/ 201443 w 1865454"/>
              <a:gd name="connsiteY4" fmla="*/ 695356 h 987247"/>
              <a:gd name="connsiteX5" fmla="*/ 230018 w 1865454"/>
              <a:gd name="connsiteY5" fmla="*/ 666781 h 987247"/>
              <a:gd name="connsiteX6" fmla="*/ 258593 w 1865454"/>
              <a:gd name="connsiteY6" fmla="*/ 647731 h 987247"/>
              <a:gd name="connsiteX7" fmla="*/ 277643 w 1865454"/>
              <a:gd name="connsiteY7" fmla="*/ 619156 h 987247"/>
              <a:gd name="connsiteX8" fmla="*/ 325268 w 1865454"/>
              <a:gd name="connsiteY8" fmla="*/ 609631 h 987247"/>
              <a:gd name="connsiteX9" fmla="*/ 353843 w 1865454"/>
              <a:gd name="connsiteY9" fmla="*/ 600106 h 987247"/>
              <a:gd name="connsiteX10" fmla="*/ 413728 w 1865454"/>
              <a:gd name="connsiteY10" fmla="*/ 532934 h 987247"/>
              <a:gd name="connsiteX11" fmla="*/ 536813 w 1865454"/>
              <a:gd name="connsiteY11" fmla="*/ 287828 h 987247"/>
              <a:gd name="connsiteX12" fmla="*/ 725318 w 1865454"/>
              <a:gd name="connsiteY12" fmla="*/ 31 h 987247"/>
              <a:gd name="connsiteX13" fmla="*/ 579484 w 1865454"/>
              <a:gd name="connsiteY13" fmla="*/ 305131 h 987247"/>
              <a:gd name="connsiteX14" fmla="*/ 746638 w 1865454"/>
              <a:gd name="connsiteY14" fmla="*/ 336456 h 987247"/>
              <a:gd name="connsiteX15" fmla="*/ 754108 w 1865454"/>
              <a:gd name="connsiteY15" fmla="*/ 508840 h 987247"/>
              <a:gd name="connsiteX16" fmla="*/ 897784 w 1865454"/>
              <a:gd name="connsiteY16" fmla="*/ 553312 h 987247"/>
              <a:gd name="connsiteX17" fmla="*/ 910436 w 1865454"/>
              <a:gd name="connsiteY17" fmla="*/ 437939 h 987247"/>
              <a:gd name="connsiteX18" fmla="*/ 948534 w 1865454"/>
              <a:gd name="connsiteY18" fmla="*/ 417816 h 987247"/>
              <a:gd name="connsiteX19" fmla="*/ 1057745 w 1865454"/>
              <a:gd name="connsiteY19" fmla="*/ 229206 h 987247"/>
              <a:gd name="connsiteX20" fmla="*/ 1151686 w 1865454"/>
              <a:gd name="connsiteY20" fmla="*/ 247248 h 987247"/>
              <a:gd name="connsiteX21" fmla="*/ 1195531 w 1865454"/>
              <a:gd name="connsiteY21" fmla="*/ 201703 h 987247"/>
              <a:gd name="connsiteX22" fmla="*/ 1285691 w 1865454"/>
              <a:gd name="connsiteY22" fmla="*/ 156097 h 987247"/>
              <a:gd name="connsiteX23" fmla="*/ 1344805 w 1865454"/>
              <a:gd name="connsiteY23" fmla="*/ 107335 h 987247"/>
              <a:gd name="connsiteX24" fmla="*/ 1632957 w 1865454"/>
              <a:gd name="connsiteY24" fmla="*/ 304463 h 987247"/>
              <a:gd name="connsiteX25" fmla="*/ 1801461 w 1865454"/>
              <a:gd name="connsiteY25" fmla="*/ 227742 h 987247"/>
              <a:gd name="connsiteX26" fmla="*/ 1865454 w 1865454"/>
              <a:gd name="connsiteY26" fmla="*/ 213691 h 987247"/>
              <a:gd name="connsiteX0" fmla="*/ 0 w 1865454"/>
              <a:gd name="connsiteY0" fmla="*/ 880109 h 880109"/>
              <a:gd name="connsiteX1" fmla="*/ 83938 w 1865454"/>
              <a:gd name="connsiteY1" fmla="*/ 773286 h 880109"/>
              <a:gd name="connsiteX2" fmla="*/ 150980 w 1865454"/>
              <a:gd name="connsiteY2" fmla="*/ 700221 h 880109"/>
              <a:gd name="connsiteX3" fmla="*/ 180770 w 1865454"/>
              <a:gd name="connsiteY3" fmla="*/ 629451 h 880109"/>
              <a:gd name="connsiteX4" fmla="*/ 201443 w 1865454"/>
              <a:gd name="connsiteY4" fmla="*/ 588218 h 880109"/>
              <a:gd name="connsiteX5" fmla="*/ 230018 w 1865454"/>
              <a:gd name="connsiteY5" fmla="*/ 559643 h 880109"/>
              <a:gd name="connsiteX6" fmla="*/ 258593 w 1865454"/>
              <a:gd name="connsiteY6" fmla="*/ 540593 h 880109"/>
              <a:gd name="connsiteX7" fmla="*/ 277643 w 1865454"/>
              <a:gd name="connsiteY7" fmla="*/ 512018 h 880109"/>
              <a:gd name="connsiteX8" fmla="*/ 325268 w 1865454"/>
              <a:gd name="connsiteY8" fmla="*/ 502493 h 880109"/>
              <a:gd name="connsiteX9" fmla="*/ 353843 w 1865454"/>
              <a:gd name="connsiteY9" fmla="*/ 492968 h 880109"/>
              <a:gd name="connsiteX10" fmla="*/ 413728 w 1865454"/>
              <a:gd name="connsiteY10" fmla="*/ 425796 h 880109"/>
              <a:gd name="connsiteX11" fmla="*/ 536813 w 1865454"/>
              <a:gd name="connsiteY11" fmla="*/ 180690 h 880109"/>
              <a:gd name="connsiteX12" fmla="*/ 579484 w 1865454"/>
              <a:gd name="connsiteY12" fmla="*/ 197993 h 880109"/>
              <a:gd name="connsiteX13" fmla="*/ 746638 w 1865454"/>
              <a:gd name="connsiteY13" fmla="*/ 229318 h 880109"/>
              <a:gd name="connsiteX14" fmla="*/ 754108 w 1865454"/>
              <a:gd name="connsiteY14" fmla="*/ 401702 h 880109"/>
              <a:gd name="connsiteX15" fmla="*/ 897784 w 1865454"/>
              <a:gd name="connsiteY15" fmla="*/ 446174 h 880109"/>
              <a:gd name="connsiteX16" fmla="*/ 910436 w 1865454"/>
              <a:gd name="connsiteY16" fmla="*/ 330801 h 880109"/>
              <a:gd name="connsiteX17" fmla="*/ 948534 w 1865454"/>
              <a:gd name="connsiteY17" fmla="*/ 310678 h 880109"/>
              <a:gd name="connsiteX18" fmla="*/ 1057745 w 1865454"/>
              <a:gd name="connsiteY18" fmla="*/ 122068 h 880109"/>
              <a:gd name="connsiteX19" fmla="*/ 1151686 w 1865454"/>
              <a:gd name="connsiteY19" fmla="*/ 140110 h 880109"/>
              <a:gd name="connsiteX20" fmla="*/ 1195531 w 1865454"/>
              <a:gd name="connsiteY20" fmla="*/ 94565 h 880109"/>
              <a:gd name="connsiteX21" fmla="*/ 1285691 w 1865454"/>
              <a:gd name="connsiteY21" fmla="*/ 48959 h 880109"/>
              <a:gd name="connsiteX22" fmla="*/ 1344805 w 1865454"/>
              <a:gd name="connsiteY22" fmla="*/ 197 h 880109"/>
              <a:gd name="connsiteX23" fmla="*/ 1632957 w 1865454"/>
              <a:gd name="connsiteY23" fmla="*/ 197325 h 880109"/>
              <a:gd name="connsiteX24" fmla="*/ 1801461 w 1865454"/>
              <a:gd name="connsiteY24" fmla="*/ 120604 h 880109"/>
              <a:gd name="connsiteX25" fmla="*/ 1865454 w 1865454"/>
              <a:gd name="connsiteY25" fmla="*/ 106553 h 880109"/>
              <a:gd name="connsiteX0" fmla="*/ 0 w 1865454"/>
              <a:gd name="connsiteY0" fmla="*/ 863342 h 863342"/>
              <a:gd name="connsiteX1" fmla="*/ 83938 w 1865454"/>
              <a:gd name="connsiteY1" fmla="*/ 756519 h 863342"/>
              <a:gd name="connsiteX2" fmla="*/ 150980 w 1865454"/>
              <a:gd name="connsiteY2" fmla="*/ 683454 h 863342"/>
              <a:gd name="connsiteX3" fmla="*/ 180770 w 1865454"/>
              <a:gd name="connsiteY3" fmla="*/ 612684 h 863342"/>
              <a:gd name="connsiteX4" fmla="*/ 201443 w 1865454"/>
              <a:gd name="connsiteY4" fmla="*/ 571451 h 863342"/>
              <a:gd name="connsiteX5" fmla="*/ 230018 w 1865454"/>
              <a:gd name="connsiteY5" fmla="*/ 542876 h 863342"/>
              <a:gd name="connsiteX6" fmla="*/ 258593 w 1865454"/>
              <a:gd name="connsiteY6" fmla="*/ 523826 h 863342"/>
              <a:gd name="connsiteX7" fmla="*/ 277643 w 1865454"/>
              <a:gd name="connsiteY7" fmla="*/ 495251 h 863342"/>
              <a:gd name="connsiteX8" fmla="*/ 325268 w 1865454"/>
              <a:gd name="connsiteY8" fmla="*/ 485726 h 863342"/>
              <a:gd name="connsiteX9" fmla="*/ 353843 w 1865454"/>
              <a:gd name="connsiteY9" fmla="*/ 476201 h 863342"/>
              <a:gd name="connsiteX10" fmla="*/ 413728 w 1865454"/>
              <a:gd name="connsiteY10" fmla="*/ 409029 h 863342"/>
              <a:gd name="connsiteX11" fmla="*/ 536813 w 1865454"/>
              <a:gd name="connsiteY11" fmla="*/ 163923 h 863342"/>
              <a:gd name="connsiteX12" fmla="*/ 579484 w 1865454"/>
              <a:gd name="connsiteY12" fmla="*/ 181226 h 863342"/>
              <a:gd name="connsiteX13" fmla="*/ 746638 w 1865454"/>
              <a:gd name="connsiteY13" fmla="*/ 212551 h 863342"/>
              <a:gd name="connsiteX14" fmla="*/ 754108 w 1865454"/>
              <a:gd name="connsiteY14" fmla="*/ 384935 h 863342"/>
              <a:gd name="connsiteX15" fmla="*/ 897784 w 1865454"/>
              <a:gd name="connsiteY15" fmla="*/ 429407 h 863342"/>
              <a:gd name="connsiteX16" fmla="*/ 910436 w 1865454"/>
              <a:gd name="connsiteY16" fmla="*/ 314034 h 863342"/>
              <a:gd name="connsiteX17" fmla="*/ 948534 w 1865454"/>
              <a:gd name="connsiteY17" fmla="*/ 293911 h 863342"/>
              <a:gd name="connsiteX18" fmla="*/ 1057745 w 1865454"/>
              <a:gd name="connsiteY18" fmla="*/ 105301 h 863342"/>
              <a:gd name="connsiteX19" fmla="*/ 1151686 w 1865454"/>
              <a:gd name="connsiteY19" fmla="*/ 123343 h 863342"/>
              <a:gd name="connsiteX20" fmla="*/ 1195531 w 1865454"/>
              <a:gd name="connsiteY20" fmla="*/ 77798 h 863342"/>
              <a:gd name="connsiteX21" fmla="*/ 1285691 w 1865454"/>
              <a:gd name="connsiteY21" fmla="*/ 32192 h 863342"/>
              <a:gd name="connsiteX22" fmla="*/ 1296169 w 1865454"/>
              <a:gd name="connsiteY22" fmla="*/ 308 h 863342"/>
              <a:gd name="connsiteX23" fmla="*/ 1632957 w 1865454"/>
              <a:gd name="connsiteY23" fmla="*/ 180558 h 863342"/>
              <a:gd name="connsiteX24" fmla="*/ 1801461 w 1865454"/>
              <a:gd name="connsiteY24" fmla="*/ 103837 h 863342"/>
              <a:gd name="connsiteX25" fmla="*/ 1865454 w 1865454"/>
              <a:gd name="connsiteY25" fmla="*/ 89786 h 863342"/>
              <a:gd name="connsiteX0" fmla="*/ 0 w 1865454"/>
              <a:gd name="connsiteY0" fmla="*/ 863342 h 863342"/>
              <a:gd name="connsiteX1" fmla="*/ 83938 w 1865454"/>
              <a:gd name="connsiteY1" fmla="*/ 756519 h 863342"/>
              <a:gd name="connsiteX2" fmla="*/ 150980 w 1865454"/>
              <a:gd name="connsiteY2" fmla="*/ 683454 h 863342"/>
              <a:gd name="connsiteX3" fmla="*/ 180770 w 1865454"/>
              <a:gd name="connsiteY3" fmla="*/ 612684 h 863342"/>
              <a:gd name="connsiteX4" fmla="*/ 201443 w 1865454"/>
              <a:gd name="connsiteY4" fmla="*/ 571451 h 863342"/>
              <a:gd name="connsiteX5" fmla="*/ 230018 w 1865454"/>
              <a:gd name="connsiteY5" fmla="*/ 542876 h 863342"/>
              <a:gd name="connsiteX6" fmla="*/ 258593 w 1865454"/>
              <a:gd name="connsiteY6" fmla="*/ 523826 h 863342"/>
              <a:gd name="connsiteX7" fmla="*/ 277643 w 1865454"/>
              <a:gd name="connsiteY7" fmla="*/ 495251 h 863342"/>
              <a:gd name="connsiteX8" fmla="*/ 325268 w 1865454"/>
              <a:gd name="connsiteY8" fmla="*/ 485726 h 863342"/>
              <a:gd name="connsiteX9" fmla="*/ 353843 w 1865454"/>
              <a:gd name="connsiteY9" fmla="*/ 476201 h 863342"/>
              <a:gd name="connsiteX10" fmla="*/ 413728 w 1865454"/>
              <a:gd name="connsiteY10" fmla="*/ 409029 h 863342"/>
              <a:gd name="connsiteX11" fmla="*/ 536813 w 1865454"/>
              <a:gd name="connsiteY11" fmla="*/ 163923 h 863342"/>
              <a:gd name="connsiteX12" fmla="*/ 579484 w 1865454"/>
              <a:gd name="connsiteY12" fmla="*/ 181226 h 863342"/>
              <a:gd name="connsiteX13" fmla="*/ 746638 w 1865454"/>
              <a:gd name="connsiteY13" fmla="*/ 212551 h 863342"/>
              <a:gd name="connsiteX14" fmla="*/ 754108 w 1865454"/>
              <a:gd name="connsiteY14" fmla="*/ 384935 h 863342"/>
              <a:gd name="connsiteX15" fmla="*/ 897784 w 1865454"/>
              <a:gd name="connsiteY15" fmla="*/ 429407 h 863342"/>
              <a:gd name="connsiteX16" fmla="*/ 910436 w 1865454"/>
              <a:gd name="connsiteY16" fmla="*/ 314034 h 863342"/>
              <a:gd name="connsiteX17" fmla="*/ 948534 w 1865454"/>
              <a:gd name="connsiteY17" fmla="*/ 293911 h 863342"/>
              <a:gd name="connsiteX18" fmla="*/ 1057745 w 1865454"/>
              <a:gd name="connsiteY18" fmla="*/ 105301 h 863342"/>
              <a:gd name="connsiteX19" fmla="*/ 1151686 w 1865454"/>
              <a:gd name="connsiteY19" fmla="*/ 123343 h 863342"/>
              <a:gd name="connsiteX20" fmla="*/ 1195531 w 1865454"/>
              <a:gd name="connsiteY20" fmla="*/ 77798 h 863342"/>
              <a:gd name="connsiteX21" fmla="*/ 1285691 w 1865454"/>
              <a:gd name="connsiteY21" fmla="*/ 32192 h 863342"/>
              <a:gd name="connsiteX22" fmla="*/ 1296169 w 1865454"/>
              <a:gd name="connsiteY22" fmla="*/ 308 h 863342"/>
              <a:gd name="connsiteX23" fmla="*/ 1576216 w 1865454"/>
              <a:gd name="connsiteY23" fmla="*/ 197435 h 863342"/>
              <a:gd name="connsiteX24" fmla="*/ 1801461 w 1865454"/>
              <a:gd name="connsiteY24" fmla="*/ 103837 h 863342"/>
              <a:gd name="connsiteX25" fmla="*/ 1865454 w 1865454"/>
              <a:gd name="connsiteY25" fmla="*/ 89786 h 863342"/>
              <a:gd name="connsiteX0" fmla="*/ 0 w 1865454"/>
              <a:gd name="connsiteY0" fmla="*/ 863342 h 863342"/>
              <a:gd name="connsiteX1" fmla="*/ 83938 w 1865454"/>
              <a:gd name="connsiteY1" fmla="*/ 756519 h 863342"/>
              <a:gd name="connsiteX2" fmla="*/ 150980 w 1865454"/>
              <a:gd name="connsiteY2" fmla="*/ 683454 h 863342"/>
              <a:gd name="connsiteX3" fmla="*/ 180770 w 1865454"/>
              <a:gd name="connsiteY3" fmla="*/ 612684 h 863342"/>
              <a:gd name="connsiteX4" fmla="*/ 201443 w 1865454"/>
              <a:gd name="connsiteY4" fmla="*/ 571451 h 863342"/>
              <a:gd name="connsiteX5" fmla="*/ 230018 w 1865454"/>
              <a:gd name="connsiteY5" fmla="*/ 542876 h 863342"/>
              <a:gd name="connsiteX6" fmla="*/ 258593 w 1865454"/>
              <a:gd name="connsiteY6" fmla="*/ 523826 h 863342"/>
              <a:gd name="connsiteX7" fmla="*/ 277643 w 1865454"/>
              <a:gd name="connsiteY7" fmla="*/ 495251 h 863342"/>
              <a:gd name="connsiteX8" fmla="*/ 325268 w 1865454"/>
              <a:gd name="connsiteY8" fmla="*/ 485726 h 863342"/>
              <a:gd name="connsiteX9" fmla="*/ 353843 w 1865454"/>
              <a:gd name="connsiteY9" fmla="*/ 476201 h 863342"/>
              <a:gd name="connsiteX10" fmla="*/ 413728 w 1865454"/>
              <a:gd name="connsiteY10" fmla="*/ 409029 h 863342"/>
              <a:gd name="connsiteX11" fmla="*/ 536813 w 1865454"/>
              <a:gd name="connsiteY11" fmla="*/ 163923 h 863342"/>
              <a:gd name="connsiteX12" fmla="*/ 579484 w 1865454"/>
              <a:gd name="connsiteY12" fmla="*/ 181226 h 863342"/>
              <a:gd name="connsiteX13" fmla="*/ 746638 w 1865454"/>
              <a:gd name="connsiteY13" fmla="*/ 212551 h 863342"/>
              <a:gd name="connsiteX14" fmla="*/ 754108 w 1865454"/>
              <a:gd name="connsiteY14" fmla="*/ 384935 h 863342"/>
              <a:gd name="connsiteX15" fmla="*/ 897784 w 1865454"/>
              <a:gd name="connsiteY15" fmla="*/ 429407 h 863342"/>
              <a:gd name="connsiteX16" fmla="*/ 910436 w 1865454"/>
              <a:gd name="connsiteY16" fmla="*/ 314034 h 863342"/>
              <a:gd name="connsiteX17" fmla="*/ 948534 w 1865454"/>
              <a:gd name="connsiteY17" fmla="*/ 293911 h 863342"/>
              <a:gd name="connsiteX18" fmla="*/ 1057745 w 1865454"/>
              <a:gd name="connsiteY18" fmla="*/ 105301 h 863342"/>
              <a:gd name="connsiteX19" fmla="*/ 1151686 w 1865454"/>
              <a:gd name="connsiteY19" fmla="*/ 123343 h 863342"/>
              <a:gd name="connsiteX20" fmla="*/ 1195531 w 1865454"/>
              <a:gd name="connsiteY20" fmla="*/ 77798 h 863342"/>
              <a:gd name="connsiteX21" fmla="*/ 1285691 w 1865454"/>
              <a:gd name="connsiteY21" fmla="*/ 32192 h 863342"/>
              <a:gd name="connsiteX22" fmla="*/ 1296169 w 1865454"/>
              <a:gd name="connsiteY22" fmla="*/ 308 h 863342"/>
              <a:gd name="connsiteX23" fmla="*/ 1576216 w 1865454"/>
              <a:gd name="connsiteY23" fmla="*/ 197435 h 863342"/>
              <a:gd name="connsiteX24" fmla="*/ 1740666 w 1865454"/>
              <a:gd name="connsiteY24" fmla="*/ 78520 h 863342"/>
              <a:gd name="connsiteX25" fmla="*/ 1865454 w 1865454"/>
              <a:gd name="connsiteY25" fmla="*/ 89786 h 863342"/>
              <a:gd name="connsiteX0" fmla="*/ 0 w 1740666"/>
              <a:gd name="connsiteY0" fmla="*/ 863342 h 863342"/>
              <a:gd name="connsiteX1" fmla="*/ 83938 w 1740666"/>
              <a:gd name="connsiteY1" fmla="*/ 756519 h 863342"/>
              <a:gd name="connsiteX2" fmla="*/ 150980 w 1740666"/>
              <a:gd name="connsiteY2" fmla="*/ 683454 h 863342"/>
              <a:gd name="connsiteX3" fmla="*/ 180770 w 1740666"/>
              <a:gd name="connsiteY3" fmla="*/ 612684 h 863342"/>
              <a:gd name="connsiteX4" fmla="*/ 201443 w 1740666"/>
              <a:gd name="connsiteY4" fmla="*/ 571451 h 863342"/>
              <a:gd name="connsiteX5" fmla="*/ 230018 w 1740666"/>
              <a:gd name="connsiteY5" fmla="*/ 542876 h 863342"/>
              <a:gd name="connsiteX6" fmla="*/ 258593 w 1740666"/>
              <a:gd name="connsiteY6" fmla="*/ 523826 h 863342"/>
              <a:gd name="connsiteX7" fmla="*/ 277643 w 1740666"/>
              <a:gd name="connsiteY7" fmla="*/ 495251 h 863342"/>
              <a:gd name="connsiteX8" fmla="*/ 325268 w 1740666"/>
              <a:gd name="connsiteY8" fmla="*/ 485726 h 863342"/>
              <a:gd name="connsiteX9" fmla="*/ 353843 w 1740666"/>
              <a:gd name="connsiteY9" fmla="*/ 476201 h 863342"/>
              <a:gd name="connsiteX10" fmla="*/ 413728 w 1740666"/>
              <a:gd name="connsiteY10" fmla="*/ 409029 h 863342"/>
              <a:gd name="connsiteX11" fmla="*/ 536813 w 1740666"/>
              <a:gd name="connsiteY11" fmla="*/ 163923 h 863342"/>
              <a:gd name="connsiteX12" fmla="*/ 579484 w 1740666"/>
              <a:gd name="connsiteY12" fmla="*/ 181226 h 863342"/>
              <a:gd name="connsiteX13" fmla="*/ 746638 w 1740666"/>
              <a:gd name="connsiteY13" fmla="*/ 212551 h 863342"/>
              <a:gd name="connsiteX14" fmla="*/ 754108 w 1740666"/>
              <a:gd name="connsiteY14" fmla="*/ 384935 h 863342"/>
              <a:gd name="connsiteX15" fmla="*/ 897784 w 1740666"/>
              <a:gd name="connsiteY15" fmla="*/ 429407 h 863342"/>
              <a:gd name="connsiteX16" fmla="*/ 910436 w 1740666"/>
              <a:gd name="connsiteY16" fmla="*/ 314034 h 863342"/>
              <a:gd name="connsiteX17" fmla="*/ 948534 w 1740666"/>
              <a:gd name="connsiteY17" fmla="*/ 293911 h 863342"/>
              <a:gd name="connsiteX18" fmla="*/ 1057745 w 1740666"/>
              <a:gd name="connsiteY18" fmla="*/ 105301 h 863342"/>
              <a:gd name="connsiteX19" fmla="*/ 1151686 w 1740666"/>
              <a:gd name="connsiteY19" fmla="*/ 123343 h 863342"/>
              <a:gd name="connsiteX20" fmla="*/ 1195531 w 1740666"/>
              <a:gd name="connsiteY20" fmla="*/ 77798 h 863342"/>
              <a:gd name="connsiteX21" fmla="*/ 1285691 w 1740666"/>
              <a:gd name="connsiteY21" fmla="*/ 32192 h 863342"/>
              <a:gd name="connsiteX22" fmla="*/ 1296169 w 1740666"/>
              <a:gd name="connsiteY22" fmla="*/ 308 h 863342"/>
              <a:gd name="connsiteX23" fmla="*/ 1576216 w 1740666"/>
              <a:gd name="connsiteY23" fmla="*/ 197435 h 863342"/>
              <a:gd name="connsiteX24" fmla="*/ 1740666 w 1740666"/>
              <a:gd name="connsiteY24" fmla="*/ 78520 h 863342"/>
              <a:gd name="connsiteX0" fmla="*/ 0 w 1740666"/>
              <a:gd name="connsiteY0" fmla="*/ 863342 h 863342"/>
              <a:gd name="connsiteX1" fmla="*/ 83938 w 1740666"/>
              <a:gd name="connsiteY1" fmla="*/ 756519 h 863342"/>
              <a:gd name="connsiteX2" fmla="*/ 150980 w 1740666"/>
              <a:gd name="connsiteY2" fmla="*/ 683454 h 863342"/>
              <a:gd name="connsiteX3" fmla="*/ 180770 w 1740666"/>
              <a:gd name="connsiteY3" fmla="*/ 612684 h 863342"/>
              <a:gd name="connsiteX4" fmla="*/ 201443 w 1740666"/>
              <a:gd name="connsiteY4" fmla="*/ 571451 h 863342"/>
              <a:gd name="connsiteX5" fmla="*/ 230018 w 1740666"/>
              <a:gd name="connsiteY5" fmla="*/ 542876 h 863342"/>
              <a:gd name="connsiteX6" fmla="*/ 258593 w 1740666"/>
              <a:gd name="connsiteY6" fmla="*/ 523826 h 863342"/>
              <a:gd name="connsiteX7" fmla="*/ 310066 w 1740666"/>
              <a:gd name="connsiteY7" fmla="*/ 503689 h 863342"/>
              <a:gd name="connsiteX8" fmla="*/ 325268 w 1740666"/>
              <a:gd name="connsiteY8" fmla="*/ 485726 h 863342"/>
              <a:gd name="connsiteX9" fmla="*/ 353843 w 1740666"/>
              <a:gd name="connsiteY9" fmla="*/ 476201 h 863342"/>
              <a:gd name="connsiteX10" fmla="*/ 413728 w 1740666"/>
              <a:gd name="connsiteY10" fmla="*/ 409029 h 863342"/>
              <a:gd name="connsiteX11" fmla="*/ 536813 w 1740666"/>
              <a:gd name="connsiteY11" fmla="*/ 163923 h 863342"/>
              <a:gd name="connsiteX12" fmla="*/ 579484 w 1740666"/>
              <a:gd name="connsiteY12" fmla="*/ 181226 h 863342"/>
              <a:gd name="connsiteX13" fmla="*/ 746638 w 1740666"/>
              <a:gd name="connsiteY13" fmla="*/ 212551 h 863342"/>
              <a:gd name="connsiteX14" fmla="*/ 754108 w 1740666"/>
              <a:gd name="connsiteY14" fmla="*/ 384935 h 863342"/>
              <a:gd name="connsiteX15" fmla="*/ 897784 w 1740666"/>
              <a:gd name="connsiteY15" fmla="*/ 429407 h 863342"/>
              <a:gd name="connsiteX16" fmla="*/ 910436 w 1740666"/>
              <a:gd name="connsiteY16" fmla="*/ 314034 h 863342"/>
              <a:gd name="connsiteX17" fmla="*/ 948534 w 1740666"/>
              <a:gd name="connsiteY17" fmla="*/ 293911 h 863342"/>
              <a:gd name="connsiteX18" fmla="*/ 1057745 w 1740666"/>
              <a:gd name="connsiteY18" fmla="*/ 105301 h 863342"/>
              <a:gd name="connsiteX19" fmla="*/ 1151686 w 1740666"/>
              <a:gd name="connsiteY19" fmla="*/ 123343 h 863342"/>
              <a:gd name="connsiteX20" fmla="*/ 1195531 w 1740666"/>
              <a:gd name="connsiteY20" fmla="*/ 77798 h 863342"/>
              <a:gd name="connsiteX21" fmla="*/ 1285691 w 1740666"/>
              <a:gd name="connsiteY21" fmla="*/ 32192 h 863342"/>
              <a:gd name="connsiteX22" fmla="*/ 1296169 w 1740666"/>
              <a:gd name="connsiteY22" fmla="*/ 308 h 863342"/>
              <a:gd name="connsiteX23" fmla="*/ 1576216 w 1740666"/>
              <a:gd name="connsiteY23" fmla="*/ 197435 h 863342"/>
              <a:gd name="connsiteX24" fmla="*/ 1740666 w 1740666"/>
              <a:gd name="connsiteY24" fmla="*/ 78520 h 863342"/>
              <a:gd name="connsiteX0" fmla="*/ 0 w 1740666"/>
              <a:gd name="connsiteY0" fmla="*/ 863342 h 863342"/>
              <a:gd name="connsiteX1" fmla="*/ 83938 w 1740666"/>
              <a:gd name="connsiteY1" fmla="*/ 756519 h 863342"/>
              <a:gd name="connsiteX2" fmla="*/ 150980 w 1740666"/>
              <a:gd name="connsiteY2" fmla="*/ 683454 h 863342"/>
              <a:gd name="connsiteX3" fmla="*/ 180770 w 1740666"/>
              <a:gd name="connsiteY3" fmla="*/ 612684 h 863342"/>
              <a:gd name="connsiteX4" fmla="*/ 201443 w 1740666"/>
              <a:gd name="connsiteY4" fmla="*/ 571451 h 863342"/>
              <a:gd name="connsiteX5" fmla="*/ 230018 w 1740666"/>
              <a:gd name="connsiteY5" fmla="*/ 542876 h 863342"/>
              <a:gd name="connsiteX6" fmla="*/ 258593 w 1740666"/>
              <a:gd name="connsiteY6" fmla="*/ 523826 h 863342"/>
              <a:gd name="connsiteX7" fmla="*/ 310066 w 1740666"/>
              <a:gd name="connsiteY7" fmla="*/ 503689 h 863342"/>
              <a:gd name="connsiteX8" fmla="*/ 325268 w 1740666"/>
              <a:gd name="connsiteY8" fmla="*/ 485726 h 863342"/>
              <a:gd name="connsiteX9" fmla="*/ 353843 w 1740666"/>
              <a:gd name="connsiteY9" fmla="*/ 476201 h 863342"/>
              <a:gd name="connsiteX10" fmla="*/ 458311 w 1740666"/>
              <a:gd name="connsiteY10" fmla="*/ 252912 h 863342"/>
              <a:gd name="connsiteX11" fmla="*/ 536813 w 1740666"/>
              <a:gd name="connsiteY11" fmla="*/ 163923 h 863342"/>
              <a:gd name="connsiteX12" fmla="*/ 579484 w 1740666"/>
              <a:gd name="connsiteY12" fmla="*/ 181226 h 863342"/>
              <a:gd name="connsiteX13" fmla="*/ 746638 w 1740666"/>
              <a:gd name="connsiteY13" fmla="*/ 212551 h 863342"/>
              <a:gd name="connsiteX14" fmla="*/ 754108 w 1740666"/>
              <a:gd name="connsiteY14" fmla="*/ 384935 h 863342"/>
              <a:gd name="connsiteX15" fmla="*/ 897784 w 1740666"/>
              <a:gd name="connsiteY15" fmla="*/ 429407 h 863342"/>
              <a:gd name="connsiteX16" fmla="*/ 910436 w 1740666"/>
              <a:gd name="connsiteY16" fmla="*/ 314034 h 863342"/>
              <a:gd name="connsiteX17" fmla="*/ 948534 w 1740666"/>
              <a:gd name="connsiteY17" fmla="*/ 293911 h 863342"/>
              <a:gd name="connsiteX18" fmla="*/ 1057745 w 1740666"/>
              <a:gd name="connsiteY18" fmla="*/ 105301 h 863342"/>
              <a:gd name="connsiteX19" fmla="*/ 1151686 w 1740666"/>
              <a:gd name="connsiteY19" fmla="*/ 123343 h 863342"/>
              <a:gd name="connsiteX20" fmla="*/ 1195531 w 1740666"/>
              <a:gd name="connsiteY20" fmla="*/ 77798 h 863342"/>
              <a:gd name="connsiteX21" fmla="*/ 1285691 w 1740666"/>
              <a:gd name="connsiteY21" fmla="*/ 32192 h 863342"/>
              <a:gd name="connsiteX22" fmla="*/ 1296169 w 1740666"/>
              <a:gd name="connsiteY22" fmla="*/ 308 h 863342"/>
              <a:gd name="connsiteX23" fmla="*/ 1576216 w 1740666"/>
              <a:gd name="connsiteY23" fmla="*/ 197435 h 863342"/>
              <a:gd name="connsiteX24" fmla="*/ 1740666 w 1740666"/>
              <a:gd name="connsiteY24" fmla="*/ 78520 h 863342"/>
              <a:gd name="connsiteX0" fmla="*/ 0 w 1740666"/>
              <a:gd name="connsiteY0" fmla="*/ 863342 h 863342"/>
              <a:gd name="connsiteX1" fmla="*/ 83938 w 1740666"/>
              <a:gd name="connsiteY1" fmla="*/ 756519 h 863342"/>
              <a:gd name="connsiteX2" fmla="*/ 150980 w 1740666"/>
              <a:gd name="connsiteY2" fmla="*/ 683454 h 863342"/>
              <a:gd name="connsiteX3" fmla="*/ 180770 w 1740666"/>
              <a:gd name="connsiteY3" fmla="*/ 612684 h 863342"/>
              <a:gd name="connsiteX4" fmla="*/ 201443 w 1740666"/>
              <a:gd name="connsiteY4" fmla="*/ 571451 h 863342"/>
              <a:gd name="connsiteX5" fmla="*/ 230018 w 1740666"/>
              <a:gd name="connsiteY5" fmla="*/ 542876 h 863342"/>
              <a:gd name="connsiteX6" fmla="*/ 258593 w 1740666"/>
              <a:gd name="connsiteY6" fmla="*/ 523826 h 863342"/>
              <a:gd name="connsiteX7" fmla="*/ 310066 w 1740666"/>
              <a:gd name="connsiteY7" fmla="*/ 503689 h 863342"/>
              <a:gd name="connsiteX8" fmla="*/ 325268 w 1740666"/>
              <a:gd name="connsiteY8" fmla="*/ 485726 h 863342"/>
              <a:gd name="connsiteX9" fmla="*/ 353843 w 1740666"/>
              <a:gd name="connsiteY9" fmla="*/ 476201 h 863342"/>
              <a:gd name="connsiteX10" fmla="*/ 458311 w 1740666"/>
              <a:gd name="connsiteY10" fmla="*/ 252912 h 863342"/>
              <a:gd name="connsiteX11" fmla="*/ 536813 w 1740666"/>
              <a:gd name="connsiteY11" fmla="*/ 163923 h 863342"/>
              <a:gd name="connsiteX12" fmla="*/ 579484 w 1740666"/>
              <a:gd name="connsiteY12" fmla="*/ 181226 h 863342"/>
              <a:gd name="connsiteX13" fmla="*/ 746638 w 1740666"/>
              <a:gd name="connsiteY13" fmla="*/ 212551 h 863342"/>
              <a:gd name="connsiteX14" fmla="*/ 754108 w 1740666"/>
              <a:gd name="connsiteY14" fmla="*/ 384935 h 863342"/>
              <a:gd name="connsiteX15" fmla="*/ 897784 w 1740666"/>
              <a:gd name="connsiteY15" fmla="*/ 429407 h 863342"/>
              <a:gd name="connsiteX16" fmla="*/ 910436 w 1740666"/>
              <a:gd name="connsiteY16" fmla="*/ 314034 h 863342"/>
              <a:gd name="connsiteX17" fmla="*/ 948534 w 1740666"/>
              <a:gd name="connsiteY17" fmla="*/ 293911 h 863342"/>
              <a:gd name="connsiteX18" fmla="*/ 1057745 w 1740666"/>
              <a:gd name="connsiteY18" fmla="*/ 105301 h 863342"/>
              <a:gd name="connsiteX19" fmla="*/ 1151686 w 1740666"/>
              <a:gd name="connsiteY19" fmla="*/ 123343 h 863342"/>
              <a:gd name="connsiteX20" fmla="*/ 1195531 w 1740666"/>
              <a:gd name="connsiteY20" fmla="*/ 77798 h 863342"/>
              <a:gd name="connsiteX21" fmla="*/ 1285691 w 1740666"/>
              <a:gd name="connsiteY21" fmla="*/ 32192 h 863342"/>
              <a:gd name="connsiteX22" fmla="*/ 1296169 w 1740666"/>
              <a:gd name="connsiteY22" fmla="*/ 308 h 863342"/>
              <a:gd name="connsiteX23" fmla="*/ 1576216 w 1740666"/>
              <a:gd name="connsiteY23" fmla="*/ 197435 h 863342"/>
              <a:gd name="connsiteX24" fmla="*/ 1740666 w 1740666"/>
              <a:gd name="connsiteY24" fmla="*/ 78520 h 863342"/>
              <a:gd name="connsiteX0" fmla="*/ 0 w 1740666"/>
              <a:gd name="connsiteY0" fmla="*/ 863342 h 863342"/>
              <a:gd name="connsiteX1" fmla="*/ 83938 w 1740666"/>
              <a:gd name="connsiteY1" fmla="*/ 756519 h 863342"/>
              <a:gd name="connsiteX2" fmla="*/ 150980 w 1740666"/>
              <a:gd name="connsiteY2" fmla="*/ 683454 h 863342"/>
              <a:gd name="connsiteX3" fmla="*/ 180770 w 1740666"/>
              <a:gd name="connsiteY3" fmla="*/ 612684 h 863342"/>
              <a:gd name="connsiteX4" fmla="*/ 201443 w 1740666"/>
              <a:gd name="connsiteY4" fmla="*/ 571451 h 863342"/>
              <a:gd name="connsiteX5" fmla="*/ 230018 w 1740666"/>
              <a:gd name="connsiteY5" fmla="*/ 542876 h 863342"/>
              <a:gd name="connsiteX6" fmla="*/ 258593 w 1740666"/>
              <a:gd name="connsiteY6" fmla="*/ 523826 h 863342"/>
              <a:gd name="connsiteX7" fmla="*/ 310066 w 1740666"/>
              <a:gd name="connsiteY7" fmla="*/ 503689 h 863342"/>
              <a:gd name="connsiteX8" fmla="*/ 325268 w 1740666"/>
              <a:gd name="connsiteY8" fmla="*/ 485726 h 863342"/>
              <a:gd name="connsiteX9" fmla="*/ 430849 w 1740666"/>
              <a:gd name="connsiteY9" fmla="*/ 429789 h 863342"/>
              <a:gd name="connsiteX10" fmla="*/ 458311 w 1740666"/>
              <a:gd name="connsiteY10" fmla="*/ 252912 h 863342"/>
              <a:gd name="connsiteX11" fmla="*/ 536813 w 1740666"/>
              <a:gd name="connsiteY11" fmla="*/ 163923 h 863342"/>
              <a:gd name="connsiteX12" fmla="*/ 579484 w 1740666"/>
              <a:gd name="connsiteY12" fmla="*/ 181226 h 863342"/>
              <a:gd name="connsiteX13" fmla="*/ 746638 w 1740666"/>
              <a:gd name="connsiteY13" fmla="*/ 212551 h 863342"/>
              <a:gd name="connsiteX14" fmla="*/ 754108 w 1740666"/>
              <a:gd name="connsiteY14" fmla="*/ 384935 h 863342"/>
              <a:gd name="connsiteX15" fmla="*/ 897784 w 1740666"/>
              <a:gd name="connsiteY15" fmla="*/ 429407 h 863342"/>
              <a:gd name="connsiteX16" fmla="*/ 910436 w 1740666"/>
              <a:gd name="connsiteY16" fmla="*/ 314034 h 863342"/>
              <a:gd name="connsiteX17" fmla="*/ 948534 w 1740666"/>
              <a:gd name="connsiteY17" fmla="*/ 293911 h 863342"/>
              <a:gd name="connsiteX18" fmla="*/ 1057745 w 1740666"/>
              <a:gd name="connsiteY18" fmla="*/ 105301 h 863342"/>
              <a:gd name="connsiteX19" fmla="*/ 1151686 w 1740666"/>
              <a:gd name="connsiteY19" fmla="*/ 123343 h 863342"/>
              <a:gd name="connsiteX20" fmla="*/ 1195531 w 1740666"/>
              <a:gd name="connsiteY20" fmla="*/ 77798 h 863342"/>
              <a:gd name="connsiteX21" fmla="*/ 1285691 w 1740666"/>
              <a:gd name="connsiteY21" fmla="*/ 32192 h 863342"/>
              <a:gd name="connsiteX22" fmla="*/ 1296169 w 1740666"/>
              <a:gd name="connsiteY22" fmla="*/ 308 h 863342"/>
              <a:gd name="connsiteX23" fmla="*/ 1576216 w 1740666"/>
              <a:gd name="connsiteY23" fmla="*/ 197435 h 863342"/>
              <a:gd name="connsiteX24" fmla="*/ 1740666 w 1740666"/>
              <a:gd name="connsiteY24" fmla="*/ 78520 h 863342"/>
              <a:gd name="connsiteX0" fmla="*/ 0 w 1740666"/>
              <a:gd name="connsiteY0" fmla="*/ 863342 h 863342"/>
              <a:gd name="connsiteX1" fmla="*/ 83938 w 1740666"/>
              <a:gd name="connsiteY1" fmla="*/ 756519 h 863342"/>
              <a:gd name="connsiteX2" fmla="*/ 150980 w 1740666"/>
              <a:gd name="connsiteY2" fmla="*/ 683454 h 863342"/>
              <a:gd name="connsiteX3" fmla="*/ 180770 w 1740666"/>
              <a:gd name="connsiteY3" fmla="*/ 612684 h 863342"/>
              <a:gd name="connsiteX4" fmla="*/ 201443 w 1740666"/>
              <a:gd name="connsiteY4" fmla="*/ 571451 h 863342"/>
              <a:gd name="connsiteX5" fmla="*/ 230018 w 1740666"/>
              <a:gd name="connsiteY5" fmla="*/ 542876 h 863342"/>
              <a:gd name="connsiteX6" fmla="*/ 258593 w 1740666"/>
              <a:gd name="connsiteY6" fmla="*/ 523826 h 863342"/>
              <a:gd name="connsiteX7" fmla="*/ 310066 w 1740666"/>
              <a:gd name="connsiteY7" fmla="*/ 503689 h 863342"/>
              <a:gd name="connsiteX8" fmla="*/ 325268 w 1740666"/>
              <a:gd name="connsiteY8" fmla="*/ 485726 h 863342"/>
              <a:gd name="connsiteX9" fmla="*/ 430849 w 1740666"/>
              <a:gd name="connsiteY9" fmla="*/ 429789 h 863342"/>
              <a:gd name="connsiteX10" fmla="*/ 433993 w 1740666"/>
              <a:gd name="connsiteY10" fmla="*/ 252912 h 863342"/>
              <a:gd name="connsiteX11" fmla="*/ 536813 w 1740666"/>
              <a:gd name="connsiteY11" fmla="*/ 163923 h 863342"/>
              <a:gd name="connsiteX12" fmla="*/ 579484 w 1740666"/>
              <a:gd name="connsiteY12" fmla="*/ 181226 h 863342"/>
              <a:gd name="connsiteX13" fmla="*/ 746638 w 1740666"/>
              <a:gd name="connsiteY13" fmla="*/ 212551 h 863342"/>
              <a:gd name="connsiteX14" fmla="*/ 754108 w 1740666"/>
              <a:gd name="connsiteY14" fmla="*/ 384935 h 863342"/>
              <a:gd name="connsiteX15" fmla="*/ 897784 w 1740666"/>
              <a:gd name="connsiteY15" fmla="*/ 429407 h 863342"/>
              <a:gd name="connsiteX16" fmla="*/ 910436 w 1740666"/>
              <a:gd name="connsiteY16" fmla="*/ 314034 h 863342"/>
              <a:gd name="connsiteX17" fmla="*/ 948534 w 1740666"/>
              <a:gd name="connsiteY17" fmla="*/ 293911 h 863342"/>
              <a:gd name="connsiteX18" fmla="*/ 1057745 w 1740666"/>
              <a:gd name="connsiteY18" fmla="*/ 105301 h 863342"/>
              <a:gd name="connsiteX19" fmla="*/ 1151686 w 1740666"/>
              <a:gd name="connsiteY19" fmla="*/ 123343 h 863342"/>
              <a:gd name="connsiteX20" fmla="*/ 1195531 w 1740666"/>
              <a:gd name="connsiteY20" fmla="*/ 77798 h 863342"/>
              <a:gd name="connsiteX21" fmla="*/ 1285691 w 1740666"/>
              <a:gd name="connsiteY21" fmla="*/ 32192 h 863342"/>
              <a:gd name="connsiteX22" fmla="*/ 1296169 w 1740666"/>
              <a:gd name="connsiteY22" fmla="*/ 308 h 863342"/>
              <a:gd name="connsiteX23" fmla="*/ 1576216 w 1740666"/>
              <a:gd name="connsiteY23" fmla="*/ 197435 h 863342"/>
              <a:gd name="connsiteX24" fmla="*/ 1740666 w 1740666"/>
              <a:gd name="connsiteY24" fmla="*/ 78520 h 863342"/>
              <a:gd name="connsiteX0" fmla="*/ 0 w 1740666"/>
              <a:gd name="connsiteY0" fmla="*/ 863342 h 863342"/>
              <a:gd name="connsiteX1" fmla="*/ 83938 w 1740666"/>
              <a:gd name="connsiteY1" fmla="*/ 756519 h 863342"/>
              <a:gd name="connsiteX2" fmla="*/ 150980 w 1740666"/>
              <a:gd name="connsiteY2" fmla="*/ 683454 h 863342"/>
              <a:gd name="connsiteX3" fmla="*/ 180770 w 1740666"/>
              <a:gd name="connsiteY3" fmla="*/ 612684 h 863342"/>
              <a:gd name="connsiteX4" fmla="*/ 201443 w 1740666"/>
              <a:gd name="connsiteY4" fmla="*/ 571451 h 863342"/>
              <a:gd name="connsiteX5" fmla="*/ 230018 w 1740666"/>
              <a:gd name="connsiteY5" fmla="*/ 542876 h 863342"/>
              <a:gd name="connsiteX6" fmla="*/ 258593 w 1740666"/>
              <a:gd name="connsiteY6" fmla="*/ 523826 h 863342"/>
              <a:gd name="connsiteX7" fmla="*/ 310066 w 1740666"/>
              <a:gd name="connsiteY7" fmla="*/ 503689 h 863342"/>
              <a:gd name="connsiteX8" fmla="*/ 325268 w 1740666"/>
              <a:gd name="connsiteY8" fmla="*/ 485726 h 863342"/>
              <a:gd name="connsiteX9" fmla="*/ 430849 w 1740666"/>
              <a:gd name="connsiteY9" fmla="*/ 429789 h 863342"/>
              <a:gd name="connsiteX10" fmla="*/ 433993 w 1740666"/>
              <a:gd name="connsiteY10" fmla="*/ 252912 h 863342"/>
              <a:gd name="connsiteX11" fmla="*/ 536813 w 1740666"/>
              <a:gd name="connsiteY11" fmla="*/ 163923 h 863342"/>
              <a:gd name="connsiteX12" fmla="*/ 579484 w 1740666"/>
              <a:gd name="connsiteY12" fmla="*/ 181226 h 863342"/>
              <a:gd name="connsiteX13" fmla="*/ 746638 w 1740666"/>
              <a:gd name="connsiteY13" fmla="*/ 212551 h 863342"/>
              <a:gd name="connsiteX14" fmla="*/ 754108 w 1740666"/>
              <a:gd name="connsiteY14" fmla="*/ 384935 h 863342"/>
              <a:gd name="connsiteX15" fmla="*/ 897784 w 1740666"/>
              <a:gd name="connsiteY15" fmla="*/ 429407 h 863342"/>
              <a:gd name="connsiteX16" fmla="*/ 910436 w 1740666"/>
              <a:gd name="connsiteY16" fmla="*/ 314034 h 863342"/>
              <a:gd name="connsiteX17" fmla="*/ 948534 w 1740666"/>
              <a:gd name="connsiteY17" fmla="*/ 293911 h 863342"/>
              <a:gd name="connsiteX18" fmla="*/ 1057745 w 1740666"/>
              <a:gd name="connsiteY18" fmla="*/ 105301 h 863342"/>
              <a:gd name="connsiteX19" fmla="*/ 1151686 w 1740666"/>
              <a:gd name="connsiteY19" fmla="*/ 123343 h 863342"/>
              <a:gd name="connsiteX20" fmla="*/ 1195531 w 1740666"/>
              <a:gd name="connsiteY20" fmla="*/ 77798 h 863342"/>
              <a:gd name="connsiteX21" fmla="*/ 1285691 w 1740666"/>
              <a:gd name="connsiteY21" fmla="*/ 32192 h 863342"/>
              <a:gd name="connsiteX22" fmla="*/ 1296169 w 1740666"/>
              <a:gd name="connsiteY22" fmla="*/ 308 h 863342"/>
              <a:gd name="connsiteX23" fmla="*/ 1576216 w 1740666"/>
              <a:gd name="connsiteY23" fmla="*/ 197435 h 863342"/>
              <a:gd name="connsiteX24" fmla="*/ 1740666 w 1740666"/>
              <a:gd name="connsiteY24" fmla="*/ 78520 h 863342"/>
              <a:gd name="connsiteX0" fmla="*/ 0 w 1764984"/>
              <a:gd name="connsiteY0" fmla="*/ 913975 h 913975"/>
              <a:gd name="connsiteX1" fmla="*/ 108256 w 1764984"/>
              <a:gd name="connsiteY1" fmla="*/ 756519 h 913975"/>
              <a:gd name="connsiteX2" fmla="*/ 175298 w 1764984"/>
              <a:gd name="connsiteY2" fmla="*/ 683454 h 913975"/>
              <a:gd name="connsiteX3" fmla="*/ 205088 w 1764984"/>
              <a:gd name="connsiteY3" fmla="*/ 612684 h 913975"/>
              <a:gd name="connsiteX4" fmla="*/ 225761 w 1764984"/>
              <a:gd name="connsiteY4" fmla="*/ 571451 h 913975"/>
              <a:gd name="connsiteX5" fmla="*/ 254336 w 1764984"/>
              <a:gd name="connsiteY5" fmla="*/ 542876 h 913975"/>
              <a:gd name="connsiteX6" fmla="*/ 282911 w 1764984"/>
              <a:gd name="connsiteY6" fmla="*/ 523826 h 913975"/>
              <a:gd name="connsiteX7" fmla="*/ 334384 w 1764984"/>
              <a:gd name="connsiteY7" fmla="*/ 503689 h 913975"/>
              <a:gd name="connsiteX8" fmla="*/ 349586 w 1764984"/>
              <a:gd name="connsiteY8" fmla="*/ 485726 h 913975"/>
              <a:gd name="connsiteX9" fmla="*/ 455167 w 1764984"/>
              <a:gd name="connsiteY9" fmla="*/ 429789 h 913975"/>
              <a:gd name="connsiteX10" fmla="*/ 458311 w 1764984"/>
              <a:gd name="connsiteY10" fmla="*/ 252912 h 913975"/>
              <a:gd name="connsiteX11" fmla="*/ 561131 w 1764984"/>
              <a:gd name="connsiteY11" fmla="*/ 163923 h 913975"/>
              <a:gd name="connsiteX12" fmla="*/ 603802 w 1764984"/>
              <a:gd name="connsiteY12" fmla="*/ 181226 h 913975"/>
              <a:gd name="connsiteX13" fmla="*/ 770956 w 1764984"/>
              <a:gd name="connsiteY13" fmla="*/ 212551 h 913975"/>
              <a:gd name="connsiteX14" fmla="*/ 778426 w 1764984"/>
              <a:gd name="connsiteY14" fmla="*/ 384935 h 913975"/>
              <a:gd name="connsiteX15" fmla="*/ 922102 w 1764984"/>
              <a:gd name="connsiteY15" fmla="*/ 429407 h 913975"/>
              <a:gd name="connsiteX16" fmla="*/ 934754 w 1764984"/>
              <a:gd name="connsiteY16" fmla="*/ 314034 h 913975"/>
              <a:gd name="connsiteX17" fmla="*/ 972852 w 1764984"/>
              <a:gd name="connsiteY17" fmla="*/ 293911 h 913975"/>
              <a:gd name="connsiteX18" fmla="*/ 1082063 w 1764984"/>
              <a:gd name="connsiteY18" fmla="*/ 105301 h 913975"/>
              <a:gd name="connsiteX19" fmla="*/ 1176004 w 1764984"/>
              <a:gd name="connsiteY19" fmla="*/ 123343 h 913975"/>
              <a:gd name="connsiteX20" fmla="*/ 1219849 w 1764984"/>
              <a:gd name="connsiteY20" fmla="*/ 77798 h 913975"/>
              <a:gd name="connsiteX21" fmla="*/ 1310009 w 1764984"/>
              <a:gd name="connsiteY21" fmla="*/ 32192 h 913975"/>
              <a:gd name="connsiteX22" fmla="*/ 1320487 w 1764984"/>
              <a:gd name="connsiteY22" fmla="*/ 308 h 913975"/>
              <a:gd name="connsiteX23" fmla="*/ 1600534 w 1764984"/>
              <a:gd name="connsiteY23" fmla="*/ 197435 h 913975"/>
              <a:gd name="connsiteX24" fmla="*/ 1764984 w 1764984"/>
              <a:gd name="connsiteY24" fmla="*/ 78520 h 913975"/>
              <a:gd name="connsiteX0" fmla="*/ 549 w 1765533"/>
              <a:gd name="connsiteY0" fmla="*/ 913975 h 913975"/>
              <a:gd name="connsiteX1" fmla="*/ 108805 w 1765533"/>
              <a:gd name="connsiteY1" fmla="*/ 756519 h 913975"/>
              <a:gd name="connsiteX2" fmla="*/ 175847 w 1765533"/>
              <a:gd name="connsiteY2" fmla="*/ 683454 h 913975"/>
              <a:gd name="connsiteX3" fmla="*/ 205637 w 1765533"/>
              <a:gd name="connsiteY3" fmla="*/ 612684 h 913975"/>
              <a:gd name="connsiteX4" fmla="*/ 226310 w 1765533"/>
              <a:gd name="connsiteY4" fmla="*/ 571451 h 913975"/>
              <a:gd name="connsiteX5" fmla="*/ 254885 w 1765533"/>
              <a:gd name="connsiteY5" fmla="*/ 542876 h 913975"/>
              <a:gd name="connsiteX6" fmla="*/ 283460 w 1765533"/>
              <a:gd name="connsiteY6" fmla="*/ 523826 h 913975"/>
              <a:gd name="connsiteX7" fmla="*/ 334933 w 1765533"/>
              <a:gd name="connsiteY7" fmla="*/ 503689 h 913975"/>
              <a:gd name="connsiteX8" fmla="*/ 350135 w 1765533"/>
              <a:gd name="connsiteY8" fmla="*/ 485726 h 913975"/>
              <a:gd name="connsiteX9" fmla="*/ 455716 w 1765533"/>
              <a:gd name="connsiteY9" fmla="*/ 429789 h 913975"/>
              <a:gd name="connsiteX10" fmla="*/ 458860 w 1765533"/>
              <a:gd name="connsiteY10" fmla="*/ 252912 h 913975"/>
              <a:gd name="connsiteX11" fmla="*/ 561680 w 1765533"/>
              <a:gd name="connsiteY11" fmla="*/ 163923 h 913975"/>
              <a:gd name="connsiteX12" fmla="*/ 604351 w 1765533"/>
              <a:gd name="connsiteY12" fmla="*/ 181226 h 913975"/>
              <a:gd name="connsiteX13" fmla="*/ 771505 w 1765533"/>
              <a:gd name="connsiteY13" fmla="*/ 212551 h 913975"/>
              <a:gd name="connsiteX14" fmla="*/ 778975 w 1765533"/>
              <a:gd name="connsiteY14" fmla="*/ 384935 h 913975"/>
              <a:gd name="connsiteX15" fmla="*/ 922651 w 1765533"/>
              <a:gd name="connsiteY15" fmla="*/ 429407 h 913975"/>
              <a:gd name="connsiteX16" fmla="*/ 935303 w 1765533"/>
              <a:gd name="connsiteY16" fmla="*/ 314034 h 913975"/>
              <a:gd name="connsiteX17" fmla="*/ 973401 w 1765533"/>
              <a:gd name="connsiteY17" fmla="*/ 293911 h 913975"/>
              <a:gd name="connsiteX18" fmla="*/ 1082612 w 1765533"/>
              <a:gd name="connsiteY18" fmla="*/ 105301 h 913975"/>
              <a:gd name="connsiteX19" fmla="*/ 1176553 w 1765533"/>
              <a:gd name="connsiteY19" fmla="*/ 123343 h 913975"/>
              <a:gd name="connsiteX20" fmla="*/ 1220398 w 1765533"/>
              <a:gd name="connsiteY20" fmla="*/ 77798 h 913975"/>
              <a:gd name="connsiteX21" fmla="*/ 1310558 w 1765533"/>
              <a:gd name="connsiteY21" fmla="*/ 32192 h 913975"/>
              <a:gd name="connsiteX22" fmla="*/ 1321036 w 1765533"/>
              <a:gd name="connsiteY22" fmla="*/ 308 h 913975"/>
              <a:gd name="connsiteX23" fmla="*/ 1601083 w 1765533"/>
              <a:gd name="connsiteY23" fmla="*/ 197435 h 913975"/>
              <a:gd name="connsiteX24" fmla="*/ 1765533 w 1765533"/>
              <a:gd name="connsiteY24" fmla="*/ 78520 h 913975"/>
              <a:gd name="connsiteX0" fmla="*/ 549 w 1765533"/>
              <a:gd name="connsiteY0" fmla="*/ 913975 h 913975"/>
              <a:gd name="connsiteX1" fmla="*/ 108805 w 1765533"/>
              <a:gd name="connsiteY1" fmla="*/ 756519 h 913975"/>
              <a:gd name="connsiteX2" fmla="*/ 175847 w 1765533"/>
              <a:gd name="connsiteY2" fmla="*/ 683454 h 913975"/>
              <a:gd name="connsiteX3" fmla="*/ 205637 w 1765533"/>
              <a:gd name="connsiteY3" fmla="*/ 612684 h 913975"/>
              <a:gd name="connsiteX4" fmla="*/ 226310 w 1765533"/>
              <a:gd name="connsiteY4" fmla="*/ 571451 h 913975"/>
              <a:gd name="connsiteX5" fmla="*/ 254885 w 1765533"/>
              <a:gd name="connsiteY5" fmla="*/ 542876 h 913975"/>
              <a:gd name="connsiteX6" fmla="*/ 283460 w 1765533"/>
              <a:gd name="connsiteY6" fmla="*/ 523826 h 913975"/>
              <a:gd name="connsiteX7" fmla="*/ 334933 w 1765533"/>
              <a:gd name="connsiteY7" fmla="*/ 503689 h 913975"/>
              <a:gd name="connsiteX8" fmla="*/ 350135 w 1765533"/>
              <a:gd name="connsiteY8" fmla="*/ 485726 h 913975"/>
              <a:gd name="connsiteX9" fmla="*/ 455716 w 1765533"/>
              <a:gd name="connsiteY9" fmla="*/ 429789 h 913975"/>
              <a:gd name="connsiteX10" fmla="*/ 481063 w 1765533"/>
              <a:gd name="connsiteY10" fmla="*/ 252912 h 913975"/>
              <a:gd name="connsiteX11" fmla="*/ 561680 w 1765533"/>
              <a:gd name="connsiteY11" fmla="*/ 163923 h 913975"/>
              <a:gd name="connsiteX12" fmla="*/ 604351 w 1765533"/>
              <a:gd name="connsiteY12" fmla="*/ 181226 h 913975"/>
              <a:gd name="connsiteX13" fmla="*/ 771505 w 1765533"/>
              <a:gd name="connsiteY13" fmla="*/ 212551 h 913975"/>
              <a:gd name="connsiteX14" fmla="*/ 778975 w 1765533"/>
              <a:gd name="connsiteY14" fmla="*/ 384935 h 913975"/>
              <a:gd name="connsiteX15" fmla="*/ 922651 w 1765533"/>
              <a:gd name="connsiteY15" fmla="*/ 429407 h 913975"/>
              <a:gd name="connsiteX16" fmla="*/ 935303 w 1765533"/>
              <a:gd name="connsiteY16" fmla="*/ 314034 h 913975"/>
              <a:gd name="connsiteX17" fmla="*/ 973401 w 1765533"/>
              <a:gd name="connsiteY17" fmla="*/ 293911 h 913975"/>
              <a:gd name="connsiteX18" fmla="*/ 1082612 w 1765533"/>
              <a:gd name="connsiteY18" fmla="*/ 105301 h 913975"/>
              <a:gd name="connsiteX19" fmla="*/ 1176553 w 1765533"/>
              <a:gd name="connsiteY19" fmla="*/ 123343 h 913975"/>
              <a:gd name="connsiteX20" fmla="*/ 1220398 w 1765533"/>
              <a:gd name="connsiteY20" fmla="*/ 77798 h 913975"/>
              <a:gd name="connsiteX21" fmla="*/ 1310558 w 1765533"/>
              <a:gd name="connsiteY21" fmla="*/ 32192 h 913975"/>
              <a:gd name="connsiteX22" fmla="*/ 1321036 w 1765533"/>
              <a:gd name="connsiteY22" fmla="*/ 308 h 913975"/>
              <a:gd name="connsiteX23" fmla="*/ 1601083 w 1765533"/>
              <a:gd name="connsiteY23" fmla="*/ 197435 h 913975"/>
              <a:gd name="connsiteX24" fmla="*/ 1765533 w 1765533"/>
              <a:gd name="connsiteY24" fmla="*/ 78520 h 91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65533" h="913975" extrusionOk="0">
                <a:moveTo>
                  <a:pt x="549" y="913975"/>
                </a:moveTo>
                <a:cubicBezTo>
                  <a:pt x="-7718" y="896693"/>
                  <a:pt x="79589" y="794939"/>
                  <a:pt x="108805" y="756519"/>
                </a:cubicBezTo>
                <a:cubicBezTo>
                  <a:pt x="138021" y="718099"/>
                  <a:pt x="159708" y="707427"/>
                  <a:pt x="175847" y="683454"/>
                </a:cubicBezTo>
                <a:cubicBezTo>
                  <a:pt x="191986" y="659482"/>
                  <a:pt x="197227" y="631351"/>
                  <a:pt x="205637" y="612684"/>
                </a:cubicBezTo>
                <a:cubicBezTo>
                  <a:pt x="214047" y="594017"/>
                  <a:pt x="207486" y="577726"/>
                  <a:pt x="226310" y="571451"/>
                </a:cubicBezTo>
                <a:cubicBezTo>
                  <a:pt x="235835" y="561926"/>
                  <a:pt x="244537" y="551500"/>
                  <a:pt x="254885" y="542876"/>
                </a:cubicBezTo>
                <a:cubicBezTo>
                  <a:pt x="263679" y="535547"/>
                  <a:pt x="270119" y="530357"/>
                  <a:pt x="283460" y="523826"/>
                </a:cubicBezTo>
                <a:cubicBezTo>
                  <a:pt x="296801" y="517295"/>
                  <a:pt x="324994" y="509369"/>
                  <a:pt x="334933" y="503689"/>
                </a:cubicBezTo>
                <a:cubicBezTo>
                  <a:pt x="348989" y="495657"/>
                  <a:pt x="330005" y="498043"/>
                  <a:pt x="350135" y="485726"/>
                </a:cubicBezTo>
                <a:cubicBezTo>
                  <a:pt x="370265" y="473409"/>
                  <a:pt x="446191" y="432964"/>
                  <a:pt x="455716" y="429789"/>
                </a:cubicBezTo>
                <a:cubicBezTo>
                  <a:pt x="468416" y="410739"/>
                  <a:pt x="430978" y="280345"/>
                  <a:pt x="481063" y="252912"/>
                </a:cubicBezTo>
                <a:cubicBezTo>
                  <a:pt x="531148" y="225479"/>
                  <a:pt x="541132" y="175871"/>
                  <a:pt x="561680" y="163923"/>
                </a:cubicBezTo>
                <a:cubicBezTo>
                  <a:pt x="582228" y="151975"/>
                  <a:pt x="569380" y="173121"/>
                  <a:pt x="604351" y="181226"/>
                </a:cubicBezTo>
                <a:cubicBezTo>
                  <a:pt x="595204" y="248409"/>
                  <a:pt x="761980" y="218901"/>
                  <a:pt x="771505" y="212551"/>
                </a:cubicBezTo>
                <a:cubicBezTo>
                  <a:pt x="793455" y="216209"/>
                  <a:pt x="753784" y="348792"/>
                  <a:pt x="778975" y="384935"/>
                </a:cubicBezTo>
                <a:cubicBezTo>
                  <a:pt x="804166" y="421078"/>
                  <a:pt x="850827" y="405466"/>
                  <a:pt x="922651" y="429407"/>
                </a:cubicBezTo>
                <a:cubicBezTo>
                  <a:pt x="948706" y="422889"/>
                  <a:pt x="926845" y="336617"/>
                  <a:pt x="935303" y="314034"/>
                </a:cubicBezTo>
                <a:cubicBezTo>
                  <a:pt x="943761" y="291451"/>
                  <a:pt x="948850" y="328700"/>
                  <a:pt x="973401" y="293911"/>
                </a:cubicBezTo>
                <a:cubicBezTo>
                  <a:pt x="997952" y="259122"/>
                  <a:pt x="1048753" y="133729"/>
                  <a:pt x="1082612" y="105301"/>
                </a:cubicBezTo>
                <a:cubicBezTo>
                  <a:pt x="1116471" y="76873"/>
                  <a:pt x="1113620" y="139076"/>
                  <a:pt x="1176553" y="123343"/>
                </a:cubicBezTo>
                <a:cubicBezTo>
                  <a:pt x="1186078" y="116993"/>
                  <a:pt x="1198064" y="92990"/>
                  <a:pt x="1220398" y="77798"/>
                </a:cubicBezTo>
                <a:cubicBezTo>
                  <a:pt x="1242732" y="62606"/>
                  <a:pt x="1293785" y="45107"/>
                  <a:pt x="1310558" y="32192"/>
                </a:cubicBezTo>
                <a:cubicBezTo>
                  <a:pt x="1327331" y="19277"/>
                  <a:pt x="1311511" y="-2867"/>
                  <a:pt x="1321036" y="308"/>
                </a:cubicBezTo>
                <a:cubicBezTo>
                  <a:pt x="1330561" y="-2867"/>
                  <a:pt x="1527000" y="184400"/>
                  <a:pt x="1601083" y="197435"/>
                </a:cubicBezTo>
                <a:cubicBezTo>
                  <a:pt x="1675166" y="210470"/>
                  <a:pt x="1739508" y="100714"/>
                  <a:pt x="1765533" y="78520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269;p7">
            <a:extLst>
              <a:ext uri="{FF2B5EF4-FFF2-40B4-BE49-F238E27FC236}">
                <a16:creationId xmlns:a16="http://schemas.microsoft.com/office/drawing/2014/main" id="{2443A3E6-B12D-B3FD-5296-A0BFA95AB8C8}"/>
              </a:ext>
            </a:extLst>
          </p:cNvPr>
          <p:cNvSpPr/>
          <p:nvPr/>
        </p:nvSpPr>
        <p:spPr>
          <a:xfrm>
            <a:off x="3044925" y="3428773"/>
            <a:ext cx="1513187" cy="1120180"/>
          </a:xfrm>
          <a:custGeom>
            <a:avLst/>
            <a:gdLst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71475 w 1638300"/>
              <a:gd name="connsiteY6" fmla="*/ 504825 h 1181100"/>
              <a:gd name="connsiteX7" fmla="*/ 400050 w 1638300"/>
              <a:gd name="connsiteY7" fmla="*/ 561975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61975 w 1638300"/>
              <a:gd name="connsiteY12" fmla="*/ 762000 h 1181100"/>
              <a:gd name="connsiteX13" fmla="*/ 590550 w 1638300"/>
              <a:gd name="connsiteY13" fmla="*/ 771525 h 1181100"/>
              <a:gd name="connsiteX14" fmla="*/ 647700 w 1638300"/>
              <a:gd name="connsiteY14" fmla="*/ 781050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28675 w 1638300"/>
              <a:gd name="connsiteY18" fmla="*/ 771525 h 1181100"/>
              <a:gd name="connsiteX19" fmla="*/ 885825 w 1638300"/>
              <a:gd name="connsiteY19" fmla="*/ 733425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33525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400050 w 1638300"/>
              <a:gd name="connsiteY7" fmla="*/ 561975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61975 w 1638300"/>
              <a:gd name="connsiteY12" fmla="*/ 762000 h 1181100"/>
              <a:gd name="connsiteX13" fmla="*/ 590550 w 1638300"/>
              <a:gd name="connsiteY13" fmla="*/ 771525 h 1181100"/>
              <a:gd name="connsiteX14" fmla="*/ 647700 w 1638300"/>
              <a:gd name="connsiteY14" fmla="*/ 781050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28675 w 1638300"/>
              <a:gd name="connsiteY18" fmla="*/ 771525 h 1181100"/>
              <a:gd name="connsiteX19" fmla="*/ 885825 w 1638300"/>
              <a:gd name="connsiteY19" fmla="*/ 733425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33525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61975 w 1638300"/>
              <a:gd name="connsiteY12" fmla="*/ 762000 h 1181100"/>
              <a:gd name="connsiteX13" fmla="*/ 590550 w 1638300"/>
              <a:gd name="connsiteY13" fmla="*/ 771525 h 1181100"/>
              <a:gd name="connsiteX14" fmla="*/ 647700 w 1638300"/>
              <a:gd name="connsiteY14" fmla="*/ 781050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28675 w 1638300"/>
              <a:gd name="connsiteY18" fmla="*/ 771525 h 1181100"/>
              <a:gd name="connsiteX19" fmla="*/ 885825 w 1638300"/>
              <a:gd name="connsiteY19" fmla="*/ 733425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33525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47700 w 1638300"/>
              <a:gd name="connsiteY14" fmla="*/ 781050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28675 w 1638300"/>
              <a:gd name="connsiteY18" fmla="*/ 771525 h 1181100"/>
              <a:gd name="connsiteX19" fmla="*/ 885825 w 1638300"/>
              <a:gd name="connsiteY19" fmla="*/ 733425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33525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28675 w 1638300"/>
              <a:gd name="connsiteY18" fmla="*/ 771525 h 1181100"/>
              <a:gd name="connsiteX19" fmla="*/ 885825 w 1638300"/>
              <a:gd name="connsiteY19" fmla="*/ 733425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33525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28675 w 1638300"/>
              <a:gd name="connsiteY18" fmla="*/ 771525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33525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33525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4950 w 1638300"/>
              <a:gd name="connsiteY30" fmla="*/ 781050 h 1181100"/>
              <a:gd name="connsiteX31" fmla="*/ 1524000 w 1638300"/>
              <a:gd name="connsiteY31" fmla="*/ 1085850 h 1181100"/>
              <a:gd name="connsiteX32" fmla="*/ 1551763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9510 w 1638300"/>
              <a:gd name="connsiteY30" fmla="*/ 913961 h 1181100"/>
              <a:gd name="connsiteX31" fmla="*/ 1524000 w 1638300"/>
              <a:gd name="connsiteY31" fmla="*/ 1085850 h 1181100"/>
              <a:gd name="connsiteX32" fmla="*/ 1551763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47775 w 1638300"/>
              <a:gd name="connsiteY25" fmla="*/ 600075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9510 w 1638300"/>
              <a:gd name="connsiteY30" fmla="*/ 913961 h 1181100"/>
              <a:gd name="connsiteX31" fmla="*/ 1524000 w 1638300"/>
              <a:gd name="connsiteY31" fmla="*/ 1085850 h 1181100"/>
              <a:gd name="connsiteX32" fmla="*/ 1551763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75133 w 1638300"/>
              <a:gd name="connsiteY25" fmla="*/ 576341 h 1181100"/>
              <a:gd name="connsiteX26" fmla="*/ 1381125 w 1638300"/>
              <a:gd name="connsiteY26" fmla="*/ 609600 h 1181100"/>
              <a:gd name="connsiteX27" fmla="*/ 1409700 w 1638300"/>
              <a:gd name="connsiteY27" fmla="*/ 619125 h 1181100"/>
              <a:gd name="connsiteX28" fmla="*/ 1438275 w 1638300"/>
              <a:gd name="connsiteY28" fmla="*/ 676275 h 1181100"/>
              <a:gd name="connsiteX29" fmla="*/ 1457325 w 1638300"/>
              <a:gd name="connsiteY29" fmla="*/ 704850 h 1181100"/>
              <a:gd name="connsiteX30" fmla="*/ 1509510 w 1638300"/>
              <a:gd name="connsiteY30" fmla="*/ 913961 h 1181100"/>
              <a:gd name="connsiteX31" fmla="*/ 1524000 w 1638300"/>
              <a:gd name="connsiteY31" fmla="*/ 1085850 h 1181100"/>
              <a:gd name="connsiteX32" fmla="*/ 1551763 w 1638300"/>
              <a:gd name="connsiteY32" fmla="*/ 1114425 h 1181100"/>
              <a:gd name="connsiteX33" fmla="*/ 1619250 w 1638300"/>
              <a:gd name="connsiteY33" fmla="*/ 1162050 h 1181100"/>
              <a:gd name="connsiteX34" fmla="*/ 1638300 w 1638300"/>
              <a:gd name="connsiteY34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75133 w 1638300"/>
              <a:gd name="connsiteY25" fmla="*/ 576341 h 1181100"/>
              <a:gd name="connsiteX26" fmla="*/ 1381125 w 1638300"/>
              <a:gd name="connsiteY26" fmla="*/ 609600 h 1181100"/>
              <a:gd name="connsiteX27" fmla="*/ 1438275 w 1638300"/>
              <a:gd name="connsiteY27" fmla="*/ 676275 h 1181100"/>
              <a:gd name="connsiteX28" fmla="*/ 1457325 w 1638300"/>
              <a:gd name="connsiteY28" fmla="*/ 704850 h 1181100"/>
              <a:gd name="connsiteX29" fmla="*/ 1509510 w 1638300"/>
              <a:gd name="connsiteY29" fmla="*/ 913961 h 1181100"/>
              <a:gd name="connsiteX30" fmla="*/ 1524000 w 1638300"/>
              <a:gd name="connsiteY30" fmla="*/ 1085850 h 1181100"/>
              <a:gd name="connsiteX31" fmla="*/ 1551763 w 1638300"/>
              <a:gd name="connsiteY31" fmla="*/ 1114425 h 1181100"/>
              <a:gd name="connsiteX32" fmla="*/ 1619250 w 1638300"/>
              <a:gd name="connsiteY32" fmla="*/ 1162050 h 1181100"/>
              <a:gd name="connsiteX33" fmla="*/ 1638300 w 1638300"/>
              <a:gd name="connsiteY33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75133 w 1638300"/>
              <a:gd name="connsiteY25" fmla="*/ 576341 h 1181100"/>
              <a:gd name="connsiteX26" fmla="*/ 1438275 w 1638300"/>
              <a:gd name="connsiteY26" fmla="*/ 676275 h 1181100"/>
              <a:gd name="connsiteX27" fmla="*/ 1457325 w 1638300"/>
              <a:gd name="connsiteY27" fmla="*/ 704850 h 1181100"/>
              <a:gd name="connsiteX28" fmla="*/ 1509510 w 1638300"/>
              <a:gd name="connsiteY28" fmla="*/ 913961 h 1181100"/>
              <a:gd name="connsiteX29" fmla="*/ 1524000 w 1638300"/>
              <a:gd name="connsiteY29" fmla="*/ 1085850 h 1181100"/>
              <a:gd name="connsiteX30" fmla="*/ 1551763 w 1638300"/>
              <a:gd name="connsiteY30" fmla="*/ 1114425 h 1181100"/>
              <a:gd name="connsiteX31" fmla="*/ 1619250 w 1638300"/>
              <a:gd name="connsiteY31" fmla="*/ 1162050 h 1181100"/>
              <a:gd name="connsiteX32" fmla="*/ 1638300 w 1638300"/>
              <a:gd name="connsiteY32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33400 w 1638300"/>
              <a:gd name="connsiteY11" fmla="*/ 742950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75133 w 1638300"/>
              <a:gd name="connsiteY25" fmla="*/ 576341 h 1181100"/>
              <a:gd name="connsiteX26" fmla="*/ 1438275 w 1638300"/>
              <a:gd name="connsiteY26" fmla="*/ 676275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95300 w 1638300"/>
              <a:gd name="connsiteY10" fmla="*/ 619125 h 1181100"/>
              <a:gd name="connsiteX11" fmla="*/ 517189 w 1638300"/>
              <a:gd name="connsiteY11" fmla="*/ 742951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75133 w 1638300"/>
              <a:gd name="connsiteY25" fmla="*/ 576341 h 1181100"/>
              <a:gd name="connsiteX26" fmla="*/ 1438275 w 1638300"/>
              <a:gd name="connsiteY26" fmla="*/ 676275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85775 w 1638300"/>
              <a:gd name="connsiteY9" fmla="*/ 590550 h 1181100"/>
              <a:gd name="connsiteX10" fmla="*/ 479088 w 1638300"/>
              <a:gd name="connsiteY10" fmla="*/ 623345 h 1181100"/>
              <a:gd name="connsiteX11" fmla="*/ 517189 w 1638300"/>
              <a:gd name="connsiteY11" fmla="*/ 742951 h 1181100"/>
              <a:gd name="connsiteX12" fmla="*/ 534617 w 1638300"/>
              <a:gd name="connsiteY12" fmla="*/ 780987 h 1181100"/>
              <a:gd name="connsiteX13" fmla="*/ 590550 w 1638300"/>
              <a:gd name="connsiteY13" fmla="*/ 771525 h 1181100"/>
              <a:gd name="connsiteX14" fmla="*/ 620342 w 1638300"/>
              <a:gd name="connsiteY14" fmla="*/ 804784 h 1181100"/>
              <a:gd name="connsiteX15" fmla="*/ 733425 w 1638300"/>
              <a:gd name="connsiteY15" fmla="*/ 828675 h 1181100"/>
              <a:gd name="connsiteX16" fmla="*/ 742950 w 1638300"/>
              <a:gd name="connsiteY16" fmla="*/ 800100 h 1181100"/>
              <a:gd name="connsiteX17" fmla="*/ 800100 w 1638300"/>
              <a:gd name="connsiteY17" fmla="*/ 781050 h 1181100"/>
              <a:gd name="connsiteX18" fmla="*/ 819556 w 1638300"/>
              <a:gd name="connsiteY18" fmla="*/ 757284 h 1181100"/>
              <a:gd name="connsiteX19" fmla="*/ 872147 w 1638300"/>
              <a:gd name="connsiteY19" fmla="*/ 723931 h 1181100"/>
              <a:gd name="connsiteX20" fmla="*/ 904875 w 1638300"/>
              <a:gd name="connsiteY20" fmla="*/ 704850 h 1181100"/>
              <a:gd name="connsiteX21" fmla="*/ 942975 w 1638300"/>
              <a:gd name="connsiteY21" fmla="*/ 695325 h 1181100"/>
              <a:gd name="connsiteX22" fmla="*/ 1171575 w 1638300"/>
              <a:gd name="connsiteY22" fmla="*/ 685800 h 1181100"/>
              <a:gd name="connsiteX23" fmla="*/ 1219200 w 1638300"/>
              <a:gd name="connsiteY23" fmla="*/ 619125 h 1181100"/>
              <a:gd name="connsiteX24" fmla="*/ 1219200 w 1638300"/>
              <a:gd name="connsiteY24" fmla="*/ 619125 h 1181100"/>
              <a:gd name="connsiteX25" fmla="*/ 1275133 w 1638300"/>
              <a:gd name="connsiteY25" fmla="*/ 576341 h 1181100"/>
              <a:gd name="connsiteX26" fmla="*/ 1438275 w 1638300"/>
              <a:gd name="connsiteY26" fmla="*/ 676275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75133 w 1638300"/>
              <a:gd name="connsiteY24" fmla="*/ 576341 h 1181100"/>
              <a:gd name="connsiteX25" fmla="*/ 1438275 w 1638300"/>
              <a:gd name="connsiteY25" fmla="*/ 676275 h 1181100"/>
              <a:gd name="connsiteX26" fmla="*/ 1509510 w 1638300"/>
              <a:gd name="connsiteY26" fmla="*/ 913961 h 1181100"/>
              <a:gd name="connsiteX27" fmla="*/ 1524000 w 1638300"/>
              <a:gd name="connsiteY27" fmla="*/ 1085850 h 1181100"/>
              <a:gd name="connsiteX28" fmla="*/ 1551763 w 1638300"/>
              <a:gd name="connsiteY28" fmla="*/ 1114425 h 1181100"/>
              <a:gd name="connsiteX29" fmla="*/ 1619250 w 1638300"/>
              <a:gd name="connsiteY29" fmla="*/ 1162050 h 1181100"/>
              <a:gd name="connsiteX30" fmla="*/ 1638300 w 1638300"/>
              <a:gd name="connsiteY30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75133 w 1638300"/>
              <a:gd name="connsiteY24" fmla="*/ 576341 h 1181100"/>
              <a:gd name="connsiteX25" fmla="*/ 1507175 w 1638300"/>
              <a:gd name="connsiteY25" fmla="*/ 819735 h 1181100"/>
              <a:gd name="connsiteX26" fmla="*/ 1509510 w 1638300"/>
              <a:gd name="connsiteY26" fmla="*/ 913961 h 1181100"/>
              <a:gd name="connsiteX27" fmla="*/ 1524000 w 1638300"/>
              <a:gd name="connsiteY27" fmla="*/ 1085850 h 1181100"/>
              <a:gd name="connsiteX28" fmla="*/ 1551763 w 1638300"/>
              <a:gd name="connsiteY28" fmla="*/ 1114425 h 1181100"/>
              <a:gd name="connsiteX29" fmla="*/ 1619250 w 1638300"/>
              <a:gd name="connsiteY29" fmla="*/ 1162050 h 1181100"/>
              <a:gd name="connsiteX30" fmla="*/ 1638300 w 1638300"/>
              <a:gd name="connsiteY30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392669 w 1638300"/>
              <a:gd name="connsiteY24" fmla="*/ 618535 h 1181100"/>
              <a:gd name="connsiteX25" fmla="*/ 1507175 w 1638300"/>
              <a:gd name="connsiteY25" fmla="*/ 819735 h 1181100"/>
              <a:gd name="connsiteX26" fmla="*/ 1509510 w 1638300"/>
              <a:gd name="connsiteY26" fmla="*/ 913961 h 1181100"/>
              <a:gd name="connsiteX27" fmla="*/ 1524000 w 1638300"/>
              <a:gd name="connsiteY27" fmla="*/ 1085850 h 1181100"/>
              <a:gd name="connsiteX28" fmla="*/ 1551763 w 1638300"/>
              <a:gd name="connsiteY28" fmla="*/ 1114425 h 1181100"/>
              <a:gd name="connsiteX29" fmla="*/ 1619250 w 1638300"/>
              <a:gd name="connsiteY29" fmla="*/ 1162050 h 1181100"/>
              <a:gd name="connsiteX30" fmla="*/ 1638300 w 1638300"/>
              <a:gd name="connsiteY30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392669 w 1638300"/>
              <a:gd name="connsiteY24" fmla="*/ 618535 h 1181100"/>
              <a:gd name="connsiteX25" fmla="*/ 1507175 w 1638300"/>
              <a:gd name="connsiteY25" fmla="*/ 819735 h 1181100"/>
              <a:gd name="connsiteX26" fmla="*/ 1509510 w 1638300"/>
              <a:gd name="connsiteY26" fmla="*/ 913961 h 1181100"/>
              <a:gd name="connsiteX27" fmla="*/ 1524000 w 1638300"/>
              <a:gd name="connsiteY27" fmla="*/ 1085850 h 1181100"/>
              <a:gd name="connsiteX28" fmla="*/ 1551763 w 1638300"/>
              <a:gd name="connsiteY28" fmla="*/ 1114425 h 1181100"/>
              <a:gd name="connsiteX29" fmla="*/ 1619250 w 1638300"/>
              <a:gd name="connsiteY29" fmla="*/ 1162050 h 1181100"/>
              <a:gd name="connsiteX30" fmla="*/ 1638300 w 1638300"/>
              <a:gd name="connsiteY30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392669 w 1638300"/>
              <a:gd name="connsiteY24" fmla="*/ 618535 h 1181100"/>
              <a:gd name="connsiteX25" fmla="*/ 1474751 w 1638300"/>
              <a:gd name="connsiteY25" fmla="*/ 794418 h 1181100"/>
              <a:gd name="connsiteX26" fmla="*/ 1509510 w 1638300"/>
              <a:gd name="connsiteY26" fmla="*/ 913961 h 1181100"/>
              <a:gd name="connsiteX27" fmla="*/ 1524000 w 1638300"/>
              <a:gd name="connsiteY27" fmla="*/ 1085850 h 1181100"/>
              <a:gd name="connsiteX28" fmla="*/ 1551763 w 1638300"/>
              <a:gd name="connsiteY28" fmla="*/ 1114425 h 1181100"/>
              <a:gd name="connsiteX29" fmla="*/ 1619250 w 1638300"/>
              <a:gd name="connsiteY29" fmla="*/ 1162050 h 1181100"/>
              <a:gd name="connsiteX30" fmla="*/ 1638300 w 1638300"/>
              <a:gd name="connsiteY30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311540 w 1638300"/>
              <a:gd name="connsiteY24" fmla="*/ 584524 h 1181100"/>
              <a:gd name="connsiteX25" fmla="*/ 1392669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311540 w 1638300"/>
              <a:gd name="connsiteY24" fmla="*/ 584524 h 1181100"/>
              <a:gd name="connsiteX25" fmla="*/ 1372404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57987 w 1638300"/>
              <a:gd name="connsiteY3" fmla="*/ 376285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91275 w 1638300"/>
              <a:gd name="connsiteY24" fmla="*/ 588744 h 1181100"/>
              <a:gd name="connsiteX25" fmla="*/ 1372404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7150 w 1638300"/>
              <a:gd name="connsiteY2" fmla="*/ 381000 h 1181100"/>
              <a:gd name="connsiteX3" fmla="*/ 278252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91275 w 1638300"/>
              <a:gd name="connsiteY24" fmla="*/ 588744 h 1181100"/>
              <a:gd name="connsiteX25" fmla="*/ 1372404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78252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91275 w 1638300"/>
              <a:gd name="connsiteY24" fmla="*/ 588744 h 1181100"/>
              <a:gd name="connsiteX25" fmla="*/ 1372404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42950 w 1638300"/>
              <a:gd name="connsiteY15" fmla="*/ 80010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91275 w 1638300"/>
              <a:gd name="connsiteY24" fmla="*/ 588744 h 1181100"/>
              <a:gd name="connsiteX25" fmla="*/ 1372404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733425 w 1638300"/>
              <a:gd name="connsiteY14" fmla="*/ 828675 h 1181100"/>
              <a:gd name="connsiteX15" fmla="*/ 738897 w 1638300"/>
              <a:gd name="connsiteY15" fmla="*/ 66086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91275 w 1638300"/>
              <a:gd name="connsiteY24" fmla="*/ 588744 h 1181100"/>
              <a:gd name="connsiteX25" fmla="*/ 1372404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34617 w 1638300"/>
              <a:gd name="connsiteY11" fmla="*/ 780987 h 1181100"/>
              <a:gd name="connsiteX12" fmla="*/ 590550 w 1638300"/>
              <a:gd name="connsiteY12" fmla="*/ 771525 h 1181100"/>
              <a:gd name="connsiteX13" fmla="*/ 620342 w 1638300"/>
              <a:gd name="connsiteY13" fmla="*/ 804784 h 1181100"/>
              <a:gd name="connsiteX14" fmla="*/ 672630 w 1638300"/>
              <a:gd name="connsiteY14" fmla="*/ 714752 h 1181100"/>
              <a:gd name="connsiteX15" fmla="*/ 738897 w 1638300"/>
              <a:gd name="connsiteY15" fmla="*/ 660860 h 1181100"/>
              <a:gd name="connsiteX16" fmla="*/ 800100 w 1638300"/>
              <a:gd name="connsiteY16" fmla="*/ 781050 h 1181100"/>
              <a:gd name="connsiteX17" fmla="*/ 819556 w 1638300"/>
              <a:gd name="connsiteY17" fmla="*/ 757284 h 1181100"/>
              <a:gd name="connsiteX18" fmla="*/ 872147 w 1638300"/>
              <a:gd name="connsiteY18" fmla="*/ 723931 h 1181100"/>
              <a:gd name="connsiteX19" fmla="*/ 904875 w 1638300"/>
              <a:gd name="connsiteY19" fmla="*/ 704850 h 1181100"/>
              <a:gd name="connsiteX20" fmla="*/ 942975 w 1638300"/>
              <a:gd name="connsiteY20" fmla="*/ 695325 h 1181100"/>
              <a:gd name="connsiteX21" fmla="*/ 1171575 w 1638300"/>
              <a:gd name="connsiteY21" fmla="*/ 685800 h 1181100"/>
              <a:gd name="connsiteX22" fmla="*/ 1219200 w 1638300"/>
              <a:gd name="connsiteY22" fmla="*/ 619125 h 1181100"/>
              <a:gd name="connsiteX23" fmla="*/ 1219200 w 1638300"/>
              <a:gd name="connsiteY23" fmla="*/ 619125 h 1181100"/>
              <a:gd name="connsiteX24" fmla="*/ 1291275 w 1638300"/>
              <a:gd name="connsiteY24" fmla="*/ 588744 h 1181100"/>
              <a:gd name="connsiteX25" fmla="*/ 1372404 w 1638300"/>
              <a:gd name="connsiteY25" fmla="*/ 618535 h 1181100"/>
              <a:gd name="connsiteX26" fmla="*/ 1474751 w 1638300"/>
              <a:gd name="connsiteY26" fmla="*/ 794418 h 1181100"/>
              <a:gd name="connsiteX27" fmla="*/ 1509510 w 1638300"/>
              <a:gd name="connsiteY27" fmla="*/ 913961 h 1181100"/>
              <a:gd name="connsiteX28" fmla="*/ 1524000 w 1638300"/>
              <a:gd name="connsiteY28" fmla="*/ 1085850 h 1181100"/>
              <a:gd name="connsiteX29" fmla="*/ 1551763 w 1638300"/>
              <a:gd name="connsiteY29" fmla="*/ 1114425 h 1181100"/>
              <a:gd name="connsiteX30" fmla="*/ 1619250 w 1638300"/>
              <a:gd name="connsiteY30" fmla="*/ 1162050 h 1181100"/>
              <a:gd name="connsiteX31" fmla="*/ 1638300 w 1638300"/>
              <a:gd name="connsiteY31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590550 w 1638300"/>
              <a:gd name="connsiteY11" fmla="*/ 771525 h 1181100"/>
              <a:gd name="connsiteX12" fmla="*/ 620342 w 1638300"/>
              <a:gd name="connsiteY12" fmla="*/ 804784 h 1181100"/>
              <a:gd name="connsiteX13" fmla="*/ 672630 w 1638300"/>
              <a:gd name="connsiteY13" fmla="*/ 714752 h 1181100"/>
              <a:gd name="connsiteX14" fmla="*/ 738897 w 1638300"/>
              <a:gd name="connsiteY14" fmla="*/ 660860 h 1181100"/>
              <a:gd name="connsiteX15" fmla="*/ 800100 w 1638300"/>
              <a:gd name="connsiteY15" fmla="*/ 781050 h 1181100"/>
              <a:gd name="connsiteX16" fmla="*/ 819556 w 1638300"/>
              <a:gd name="connsiteY16" fmla="*/ 757284 h 1181100"/>
              <a:gd name="connsiteX17" fmla="*/ 872147 w 1638300"/>
              <a:gd name="connsiteY17" fmla="*/ 723931 h 1181100"/>
              <a:gd name="connsiteX18" fmla="*/ 904875 w 1638300"/>
              <a:gd name="connsiteY18" fmla="*/ 704850 h 1181100"/>
              <a:gd name="connsiteX19" fmla="*/ 942975 w 1638300"/>
              <a:gd name="connsiteY19" fmla="*/ 695325 h 1181100"/>
              <a:gd name="connsiteX20" fmla="*/ 1171575 w 1638300"/>
              <a:gd name="connsiteY20" fmla="*/ 685800 h 1181100"/>
              <a:gd name="connsiteX21" fmla="*/ 1219200 w 1638300"/>
              <a:gd name="connsiteY21" fmla="*/ 619125 h 1181100"/>
              <a:gd name="connsiteX22" fmla="*/ 1219200 w 1638300"/>
              <a:gd name="connsiteY22" fmla="*/ 619125 h 1181100"/>
              <a:gd name="connsiteX23" fmla="*/ 1291275 w 1638300"/>
              <a:gd name="connsiteY23" fmla="*/ 588744 h 1181100"/>
              <a:gd name="connsiteX24" fmla="*/ 1372404 w 1638300"/>
              <a:gd name="connsiteY24" fmla="*/ 618535 h 1181100"/>
              <a:gd name="connsiteX25" fmla="*/ 1474751 w 1638300"/>
              <a:gd name="connsiteY25" fmla="*/ 794418 h 1181100"/>
              <a:gd name="connsiteX26" fmla="*/ 1509510 w 1638300"/>
              <a:gd name="connsiteY26" fmla="*/ 913961 h 1181100"/>
              <a:gd name="connsiteX27" fmla="*/ 1524000 w 1638300"/>
              <a:gd name="connsiteY27" fmla="*/ 1085850 h 1181100"/>
              <a:gd name="connsiteX28" fmla="*/ 1551763 w 1638300"/>
              <a:gd name="connsiteY28" fmla="*/ 1114425 h 1181100"/>
              <a:gd name="connsiteX29" fmla="*/ 1619250 w 1638300"/>
              <a:gd name="connsiteY29" fmla="*/ 1162050 h 1181100"/>
              <a:gd name="connsiteX30" fmla="*/ 1638300 w 1638300"/>
              <a:gd name="connsiteY30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20342 w 1638300"/>
              <a:gd name="connsiteY11" fmla="*/ 804784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00100 w 1638300"/>
              <a:gd name="connsiteY14" fmla="*/ 781050 h 1181100"/>
              <a:gd name="connsiteX15" fmla="*/ 819556 w 1638300"/>
              <a:gd name="connsiteY15" fmla="*/ 757284 h 1181100"/>
              <a:gd name="connsiteX16" fmla="*/ 872147 w 1638300"/>
              <a:gd name="connsiteY16" fmla="*/ 723931 h 1181100"/>
              <a:gd name="connsiteX17" fmla="*/ 904875 w 1638300"/>
              <a:gd name="connsiteY17" fmla="*/ 704850 h 1181100"/>
              <a:gd name="connsiteX18" fmla="*/ 942975 w 1638300"/>
              <a:gd name="connsiteY18" fmla="*/ 695325 h 1181100"/>
              <a:gd name="connsiteX19" fmla="*/ 1171575 w 1638300"/>
              <a:gd name="connsiteY19" fmla="*/ 685800 h 1181100"/>
              <a:gd name="connsiteX20" fmla="*/ 1219200 w 1638300"/>
              <a:gd name="connsiteY20" fmla="*/ 619125 h 1181100"/>
              <a:gd name="connsiteX21" fmla="*/ 1219200 w 1638300"/>
              <a:gd name="connsiteY21" fmla="*/ 619125 h 1181100"/>
              <a:gd name="connsiteX22" fmla="*/ 1291275 w 1638300"/>
              <a:gd name="connsiteY22" fmla="*/ 588744 h 1181100"/>
              <a:gd name="connsiteX23" fmla="*/ 1372404 w 1638300"/>
              <a:gd name="connsiteY23" fmla="*/ 618535 h 1181100"/>
              <a:gd name="connsiteX24" fmla="*/ 1474751 w 1638300"/>
              <a:gd name="connsiteY24" fmla="*/ 794418 h 1181100"/>
              <a:gd name="connsiteX25" fmla="*/ 1509510 w 1638300"/>
              <a:gd name="connsiteY25" fmla="*/ 913961 h 1181100"/>
              <a:gd name="connsiteX26" fmla="*/ 1524000 w 1638300"/>
              <a:gd name="connsiteY26" fmla="*/ 1085850 h 1181100"/>
              <a:gd name="connsiteX27" fmla="*/ 1551763 w 1638300"/>
              <a:gd name="connsiteY27" fmla="*/ 1114425 h 1181100"/>
              <a:gd name="connsiteX28" fmla="*/ 1619250 w 1638300"/>
              <a:gd name="connsiteY28" fmla="*/ 1162050 h 1181100"/>
              <a:gd name="connsiteX29" fmla="*/ 1638300 w 1638300"/>
              <a:gd name="connsiteY29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00100 w 1638300"/>
              <a:gd name="connsiteY14" fmla="*/ 781050 h 1181100"/>
              <a:gd name="connsiteX15" fmla="*/ 819556 w 1638300"/>
              <a:gd name="connsiteY15" fmla="*/ 757284 h 1181100"/>
              <a:gd name="connsiteX16" fmla="*/ 872147 w 1638300"/>
              <a:gd name="connsiteY16" fmla="*/ 723931 h 1181100"/>
              <a:gd name="connsiteX17" fmla="*/ 904875 w 1638300"/>
              <a:gd name="connsiteY17" fmla="*/ 704850 h 1181100"/>
              <a:gd name="connsiteX18" fmla="*/ 942975 w 1638300"/>
              <a:gd name="connsiteY18" fmla="*/ 695325 h 1181100"/>
              <a:gd name="connsiteX19" fmla="*/ 1171575 w 1638300"/>
              <a:gd name="connsiteY19" fmla="*/ 685800 h 1181100"/>
              <a:gd name="connsiteX20" fmla="*/ 1219200 w 1638300"/>
              <a:gd name="connsiteY20" fmla="*/ 619125 h 1181100"/>
              <a:gd name="connsiteX21" fmla="*/ 1219200 w 1638300"/>
              <a:gd name="connsiteY21" fmla="*/ 619125 h 1181100"/>
              <a:gd name="connsiteX22" fmla="*/ 1291275 w 1638300"/>
              <a:gd name="connsiteY22" fmla="*/ 588744 h 1181100"/>
              <a:gd name="connsiteX23" fmla="*/ 1372404 w 1638300"/>
              <a:gd name="connsiteY23" fmla="*/ 618535 h 1181100"/>
              <a:gd name="connsiteX24" fmla="*/ 1474751 w 1638300"/>
              <a:gd name="connsiteY24" fmla="*/ 794418 h 1181100"/>
              <a:gd name="connsiteX25" fmla="*/ 1509510 w 1638300"/>
              <a:gd name="connsiteY25" fmla="*/ 913961 h 1181100"/>
              <a:gd name="connsiteX26" fmla="*/ 1524000 w 1638300"/>
              <a:gd name="connsiteY26" fmla="*/ 1085850 h 1181100"/>
              <a:gd name="connsiteX27" fmla="*/ 1551763 w 1638300"/>
              <a:gd name="connsiteY27" fmla="*/ 1114425 h 1181100"/>
              <a:gd name="connsiteX28" fmla="*/ 1619250 w 1638300"/>
              <a:gd name="connsiteY28" fmla="*/ 1162050 h 1181100"/>
              <a:gd name="connsiteX29" fmla="*/ 1638300 w 1638300"/>
              <a:gd name="connsiteY29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00100 w 1638300"/>
              <a:gd name="connsiteY14" fmla="*/ 781050 h 1181100"/>
              <a:gd name="connsiteX15" fmla="*/ 819556 w 1638300"/>
              <a:gd name="connsiteY15" fmla="*/ 757284 h 1181100"/>
              <a:gd name="connsiteX16" fmla="*/ 872147 w 1638300"/>
              <a:gd name="connsiteY16" fmla="*/ 723931 h 1181100"/>
              <a:gd name="connsiteX17" fmla="*/ 941352 w 1638300"/>
              <a:gd name="connsiteY17" fmla="*/ 616243 h 1181100"/>
              <a:gd name="connsiteX18" fmla="*/ 942975 w 1638300"/>
              <a:gd name="connsiteY18" fmla="*/ 695325 h 1181100"/>
              <a:gd name="connsiteX19" fmla="*/ 1171575 w 1638300"/>
              <a:gd name="connsiteY19" fmla="*/ 685800 h 1181100"/>
              <a:gd name="connsiteX20" fmla="*/ 1219200 w 1638300"/>
              <a:gd name="connsiteY20" fmla="*/ 619125 h 1181100"/>
              <a:gd name="connsiteX21" fmla="*/ 1219200 w 1638300"/>
              <a:gd name="connsiteY21" fmla="*/ 619125 h 1181100"/>
              <a:gd name="connsiteX22" fmla="*/ 1291275 w 1638300"/>
              <a:gd name="connsiteY22" fmla="*/ 588744 h 1181100"/>
              <a:gd name="connsiteX23" fmla="*/ 1372404 w 1638300"/>
              <a:gd name="connsiteY23" fmla="*/ 618535 h 1181100"/>
              <a:gd name="connsiteX24" fmla="*/ 1474751 w 1638300"/>
              <a:gd name="connsiteY24" fmla="*/ 794418 h 1181100"/>
              <a:gd name="connsiteX25" fmla="*/ 1509510 w 1638300"/>
              <a:gd name="connsiteY25" fmla="*/ 913961 h 1181100"/>
              <a:gd name="connsiteX26" fmla="*/ 1524000 w 1638300"/>
              <a:gd name="connsiteY26" fmla="*/ 1085850 h 1181100"/>
              <a:gd name="connsiteX27" fmla="*/ 1551763 w 1638300"/>
              <a:gd name="connsiteY27" fmla="*/ 1114425 h 1181100"/>
              <a:gd name="connsiteX28" fmla="*/ 1619250 w 1638300"/>
              <a:gd name="connsiteY28" fmla="*/ 1162050 h 1181100"/>
              <a:gd name="connsiteX29" fmla="*/ 1638300 w 1638300"/>
              <a:gd name="connsiteY29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00100 w 1638300"/>
              <a:gd name="connsiteY14" fmla="*/ 781050 h 1181100"/>
              <a:gd name="connsiteX15" fmla="*/ 819556 w 1638300"/>
              <a:gd name="connsiteY15" fmla="*/ 757284 h 1181100"/>
              <a:gd name="connsiteX16" fmla="*/ 880254 w 1638300"/>
              <a:gd name="connsiteY16" fmla="*/ 610008 h 1181100"/>
              <a:gd name="connsiteX17" fmla="*/ 941352 w 1638300"/>
              <a:gd name="connsiteY17" fmla="*/ 616243 h 1181100"/>
              <a:gd name="connsiteX18" fmla="*/ 942975 w 1638300"/>
              <a:gd name="connsiteY18" fmla="*/ 695325 h 1181100"/>
              <a:gd name="connsiteX19" fmla="*/ 1171575 w 1638300"/>
              <a:gd name="connsiteY19" fmla="*/ 685800 h 1181100"/>
              <a:gd name="connsiteX20" fmla="*/ 1219200 w 1638300"/>
              <a:gd name="connsiteY20" fmla="*/ 619125 h 1181100"/>
              <a:gd name="connsiteX21" fmla="*/ 1219200 w 1638300"/>
              <a:gd name="connsiteY21" fmla="*/ 619125 h 1181100"/>
              <a:gd name="connsiteX22" fmla="*/ 1291275 w 1638300"/>
              <a:gd name="connsiteY22" fmla="*/ 588744 h 1181100"/>
              <a:gd name="connsiteX23" fmla="*/ 1372404 w 1638300"/>
              <a:gd name="connsiteY23" fmla="*/ 618535 h 1181100"/>
              <a:gd name="connsiteX24" fmla="*/ 1474751 w 1638300"/>
              <a:gd name="connsiteY24" fmla="*/ 794418 h 1181100"/>
              <a:gd name="connsiteX25" fmla="*/ 1509510 w 1638300"/>
              <a:gd name="connsiteY25" fmla="*/ 913961 h 1181100"/>
              <a:gd name="connsiteX26" fmla="*/ 1524000 w 1638300"/>
              <a:gd name="connsiteY26" fmla="*/ 1085850 h 1181100"/>
              <a:gd name="connsiteX27" fmla="*/ 1551763 w 1638300"/>
              <a:gd name="connsiteY27" fmla="*/ 1114425 h 1181100"/>
              <a:gd name="connsiteX28" fmla="*/ 1619250 w 1638300"/>
              <a:gd name="connsiteY28" fmla="*/ 1162050 h 1181100"/>
              <a:gd name="connsiteX29" fmla="*/ 1638300 w 1638300"/>
              <a:gd name="connsiteY29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00100 w 1638300"/>
              <a:gd name="connsiteY14" fmla="*/ 781050 h 1181100"/>
              <a:gd name="connsiteX15" fmla="*/ 880254 w 1638300"/>
              <a:gd name="connsiteY15" fmla="*/ 610008 h 1181100"/>
              <a:gd name="connsiteX16" fmla="*/ 941352 w 1638300"/>
              <a:gd name="connsiteY16" fmla="*/ 616243 h 1181100"/>
              <a:gd name="connsiteX17" fmla="*/ 942975 w 1638300"/>
              <a:gd name="connsiteY17" fmla="*/ 695325 h 1181100"/>
              <a:gd name="connsiteX18" fmla="*/ 1171575 w 1638300"/>
              <a:gd name="connsiteY18" fmla="*/ 685800 h 1181100"/>
              <a:gd name="connsiteX19" fmla="*/ 1219200 w 1638300"/>
              <a:gd name="connsiteY19" fmla="*/ 619125 h 1181100"/>
              <a:gd name="connsiteX20" fmla="*/ 1219200 w 1638300"/>
              <a:gd name="connsiteY20" fmla="*/ 619125 h 1181100"/>
              <a:gd name="connsiteX21" fmla="*/ 1291275 w 1638300"/>
              <a:gd name="connsiteY21" fmla="*/ 588744 h 1181100"/>
              <a:gd name="connsiteX22" fmla="*/ 1372404 w 1638300"/>
              <a:gd name="connsiteY22" fmla="*/ 618535 h 1181100"/>
              <a:gd name="connsiteX23" fmla="*/ 1474751 w 1638300"/>
              <a:gd name="connsiteY23" fmla="*/ 794418 h 1181100"/>
              <a:gd name="connsiteX24" fmla="*/ 1509510 w 1638300"/>
              <a:gd name="connsiteY24" fmla="*/ 913961 h 1181100"/>
              <a:gd name="connsiteX25" fmla="*/ 1524000 w 1638300"/>
              <a:gd name="connsiteY25" fmla="*/ 1085850 h 1181100"/>
              <a:gd name="connsiteX26" fmla="*/ 1551763 w 1638300"/>
              <a:gd name="connsiteY26" fmla="*/ 1114425 h 1181100"/>
              <a:gd name="connsiteX27" fmla="*/ 1619250 w 1638300"/>
              <a:gd name="connsiteY27" fmla="*/ 1162050 h 1181100"/>
              <a:gd name="connsiteX28" fmla="*/ 1638300 w 1638300"/>
              <a:gd name="connsiteY28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942975 w 1638300"/>
              <a:gd name="connsiteY16" fmla="*/ 695325 h 1181100"/>
              <a:gd name="connsiteX17" fmla="*/ 1171575 w 1638300"/>
              <a:gd name="connsiteY17" fmla="*/ 685800 h 1181100"/>
              <a:gd name="connsiteX18" fmla="*/ 1219200 w 1638300"/>
              <a:gd name="connsiteY18" fmla="*/ 619125 h 1181100"/>
              <a:gd name="connsiteX19" fmla="*/ 1219200 w 1638300"/>
              <a:gd name="connsiteY19" fmla="*/ 619125 h 1181100"/>
              <a:gd name="connsiteX20" fmla="*/ 1291275 w 1638300"/>
              <a:gd name="connsiteY20" fmla="*/ 588744 h 1181100"/>
              <a:gd name="connsiteX21" fmla="*/ 1372404 w 1638300"/>
              <a:gd name="connsiteY21" fmla="*/ 618535 h 1181100"/>
              <a:gd name="connsiteX22" fmla="*/ 1474751 w 1638300"/>
              <a:gd name="connsiteY22" fmla="*/ 794418 h 1181100"/>
              <a:gd name="connsiteX23" fmla="*/ 1509510 w 1638300"/>
              <a:gd name="connsiteY23" fmla="*/ 913961 h 1181100"/>
              <a:gd name="connsiteX24" fmla="*/ 1524000 w 1638300"/>
              <a:gd name="connsiteY24" fmla="*/ 1085850 h 1181100"/>
              <a:gd name="connsiteX25" fmla="*/ 1551763 w 1638300"/>
              <a:gd name="connsiteY25" fmla="*/ 1114425 h 1181100"/>
              <a:gd name="connsiteX26" fmla="*/ 1619250 w 1638300"/>
              <a:gd name="connsiteY26" fmla="*/ 1162050 h 1181100"/>
              <a:gd name="connsiteX27" fmla="*/ 1638300 w 1638300"/>
              <a:gd name="connsiteY27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71575 w 1638300"/>
              <a:gd name="connsiteY17" fmla="*/ 685800 h 1181100"/>
              <a:gd name="connsiteX18" fmla="*/ 1219200 w 1638300"/>
              <a:gd name="connsiteY18" fmla="*/ 619125 h 1181100"/>
              <a:gd name="connsiteX19" fmla="*/ 1219200 w 1638300"/>
              <a:gd name="connsiteY19" fmla="*/ 619125 h 1181100"/>
              <a:gd name="connsiteX20" fmla="*/ 1291275 w 1638300"/>
              <a:gd name="connsiteY20" fmla="*/ 588744 h 1181100"/>
              <a:gd name="connsiteX21" fmla="*/ 1372404 w 1638300"/>
              <a:gd name="connsiteY21" fmla="*/ 618535 h 1181100"/>
              <a:gd name="connsiteX22" fmla="*/ 1474751 w 1638300"/>
              <a:gd name="connsiteY22" fmla="*/ 794418 h 1181100"/>
              <a:gd name="connsiteX23" fmla="*/ 1509510 w 1638300"/>
              <a:gd name="connsiteY23" fmla="*/ 913961 h 1181100"/>
              <a:gd name="connsiteX24" fmla="*/ 1524000 w 1638300"/>
              <a:gd name="connsiteY24" fmla="*/ 1085850 h 1181100"/>
              <a:gd name="connsiteX25" fmla="*/ 1551763 w 1638300"/>
              <a:gd name="connsiteY25" fmla="*/ 1114425 h 1181100"/>
              <a:gd name="connsiteX26" fmla="*/ 1619250 w 1638300"/>
              <a:gd name="connsiteY26" fmla="*/ 1162050 h 1181100"/>
              <a:gd name="connsiteX27" fmla="*/ 1638300 w 1638300"/>
              <a:gd name="connsiteY27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19200 w 1638300"/>
              <a:gd name="connsiteY18" fmla="*/ 619125 h 1181100"/>
              <a:gd name="connsiteX19" fmla="*/ 1219200 w 1638300"/>
              <a:gd name="connsiteY19" fmla="*/ 619125 h 1181100"/>
              <a:gd name="connsiteX20" fmla="*/ 1291275 w 1638300"/>
              <a:gd name="connsiteY20" fmla="*/ 588744 h 1181100"/>
              <a:gd name="connsiteX21" fmla="*/ 1372404 w 1638300"/>
              <a:gd name="connsiteY21" fmla="*/ 618535 h 1181100"/>
              <a:gd name="connsiteX22" fmla="*/ 1474751 w 1638300"/>
              <a:gd name="connsiteY22" fmla="*/ 794418 h 1181100"/>
              <a:gd name="connsiteX23" fmla="*/ 1509510 w 1638300"/>
              <a:gd name="connsiteY23" fmla="*/ 913961 h 1181100"/>
              <a:gd name="connsiteX24" fmla="*/ 1524000 w 1638300"/>
              <a:gd name="connsiteY24" fmla="*/ 1085850 h 1181100"/>
              <a:gd name="connsiteX25" fmla="*/ 1551763 w 1638300"/>
              <a:gd name="connsiteY25" fmla="*/ 1114425 h 1181100"/>
              <a:gd name="connsiteX26" fmla="*/ 1619250 w 1638300"/>
              <a:gd name="connsiteY26" fmla="*/ 1162050 h 1181100"/>
              <a:gd name="connsiteX27" fmla="*/ 1638300 w 1638300"/>
              <a:gd name="connsiteY27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19200 w 1638300"/>
              <a:gd name="connsiteY18" fmla="*/ 619125 h 1181100"/>
              <a:gd name="connsiteX19" fmla="*/ 1239464 w 1638300"/>
              <a:gd name="connsiteY19" fmla="*/ 568492 h 1181100"/>
              <a:gd name="connsiteX20" fmla="*/ 1291275 w 1638300"/>
              <a:gd name="connsiteY20" fmla="*/ 588744 h 1181100"/>
              <a:gd name="connsiteX21" fmla="*/ 1372404 w 1638300"/>
              <a:gd name="connsiteY21" fmla="*/ 618535 h 1181100"/>
              <a:gd name="connsiteX22" fmla="*/ 1474751 w 1638300"/>
              <a:gd name="connsiteY22" fmla="*/ 794418 h 1181100"/>
              <a:gd name="connsiteX23" fmla="*/ 1509510 w 1638300"/>
              <a:gd name="connsiteY23" fmla="*/ 913961 h 1181100"/>
              <a:gd name="connsiteX24" fmla="*/ 1524000 w 1638300"/>
              <a:gd name="connsiteY24" fmla="*/ 1085850 h 1181100"/>
              <a:gd name="connsiteX25" fmla="*/ 1551763 w 1638300"/>
              <a:gd name="connsiteY25" fmla="*/ 1114425 h 1181100"/>
              <a:gd name="connsiteX26" fmla="*/ 1619250 w 1638300"/>
              <a:gd name="connsiteY26" fmla="*/ 1162050 h 1181100"/>
              <a:gd name="connsiteX27" fmla="*/ 1638300 w 1638300"/>
              <a:gd name="connsiteY27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19200 w 1638300"/>
              <a:gd name="connsiteY18" fmla="*/ 619125 h 1181100"/>
              <a:gd name="connsiteX19" fmla="*/ 1239464 w 1638300"/>
              <a:gd name="connsiteY19" fmla="*/ 568492 h 1181100"/>
              <a:gd name="connsiteX20" fmla="*/ 1303434 w 1638300"/>
              <a:gd name="connsiteY20" fmla="*/ 643596 h 1181100"/>
              <a:gd name="connsiteX21" fmla="*/ 1372404 w 1638300"/>
              <a:gd name="connsiteY21" fmla="*/ 618535 h 1181100"/>
              <a:gd name="connsiteX22" fmla="*/ 1474751 w 1638300"/>
              <a:gd name="connsiteY22" fmla="*/ 794418 h 1181100"/>
              <a:gd name="connsiteX23" fmla="*/ 1509510 w 1638300"/>
              <a:gd name="connsiteY23" fmla="*/ 913961 h 1181100"/>
              <a:gd name="connsiteX24" fmla="*/ 1524000 w 1638300"/>
              <a:gd name="connsiteY24" fmla="*/ 1085850 h 1181100"/>
              <a:gd name="connsiteX25" fmla="*/ 1551763 w 1638300"/>
              <a:gd name="connsiteY25" fmla="*/ 1114425 h 1181100"/>
              <a:gd name="connsiteX26" fmla="*/ 1619250 w 1638300"/>
              <a:gd name="connsiteY26" fmla="*/ 1162050 h 1181100"/>
              <a:gd name="connsiteX27" fmla="*/ 1638300 w 1638300"/>
              <a:gd name="connsiteY27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19200 w 1638300"/>
              <a:gd name="connsiteY18" fmla="*/ 619125 h 1181100"/>
              <a:gd name="connsiteX19" fmla="*/ 1239464 w 1638300"/>
              <a:gd name="connsiteY19" fmla="*/ 568492 h 1181100"/>
              <a:gd name="connsiteX20" fmla="*/ 1303434 w 1638300"/>
              <a:gd name="connsiteY20" fmla="*/ 643596 h 1181100"/>
              <a:gd name="connsiteX21" fmla="*/ 1344034 w 1638300"/>
              <a:gd name="connsiteY21" fmla="*/ 812626 h 1181100"/>
              <a:gd name="connsiteX22" fmla="*/ 1474751 w 1638300"/>
              <a:gd name="connsiteY22" fmla="*/ 794418 h 1181100"/>
              <a:gd name="connsiteX23" fmla="*/ 1509510 w 1638300"/>
              <a:gd name="connsiteY23" fmla="*/ 913961 h 1181100"/>
              <a:gd name="connsiteX24" fmla="*/ 1524000 w 1638300"/>
              <a:gd name="connsiteY24" fmla="*/ 1085850 h 1181100"/>
              <a:gd name="connsiteX25" fmla="*/ 1551763 w 1638300"/>
              <a:gd name="connsiteY25" fmla="*/ 1114425 h 1181100"/>
              <a:gd name="connsiteX26" fmla="*/ 1619250 w 1638300"/>
              <a:gd name="connsiteY26" fmla="*/ 1162050 h 1181100"/>
              <a:gd name="connsiteX27" fmla="*/ 1638300 w 1638300"/>
              <a:gd name="connsiteY27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39464 w 1638300"/>
              <a:gd name="connsiteY18" fmla="*/ 568492 h 1181100"/>
              <a:gd name="connsiteX19" fmla="*/ 1303434 w 1638300"/>
              <a:gd name="connsiteY19" fmla="*/ 643596 h 1181100"/>
              <a:gd name="connsiteX20" fmla="*/ 1344034 w 1638300"/>
              <a:gd name="connsiteY20" fmla="*/ 812626 h 1181100"/>
              <a:gd name="connsiteX21" fmla="*/ 1474751 w 1638300"/>
              <a:gd name="connsiteY21" fmla="*/ 794418 h 1181100"/>
              <a:gd name="connsiteX22" fmla="*/ 1509510 w 1638300"/>
              <a:gd name="connsiteY22" fmla="*/ 913961 h 1181100"/>
              <a:gd name="connsiteX23" fmla="*/ 1524000 w 1638300"/>
              <a:gd name="connsiteY23" fmla="*/ 1085850 h 1181100"/>
              <a:gd name="connsiteX24" fmla="*/ 1551763 w 1638300"/>
              <a:gd name="connsiteY24" fmla="*/ 1114425 h 1181100"/>
              <a:gd name="connsiteX25" fmla="*/ 1619250 w 1638300"/>
              <a:gd name="connsiteY25" fmla="*/ 1162050 h 1181100"/>
              <a:gd name="connsiteX26" fmla="*/ 1638300 w 1638300"/>
              <a:gd name="connsiteY26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39464 w 1638300"/>
              <a:gd name="connsiteY18" fmla="*/ 568492 h 1181100"/>
              <a:gd name="connsiteX19" fmla="*/ 1303434 w 1638300"/>
              <a:gd name="connsiteY19" fmla="*/ 643596 h 1181100"/>
              <a:gd name="connsiteX20" fmla="*/ 1344034 w 1638300"/>
              <a:gd name="connsiteY20" fmla="*/ 812626 h 1181100"/>
              <a:gd name="connsiteX21" fmla="*/ 1369375 w 1638300"/>
              <a:gd name="connsiteY21" fmla="*/ 980072 h 1181100"/>
              <a:gd name="connsiteX22" fmla="*/ 1509510 w 1638300"/>
              <a:gd name="connsiteY22" fmla="*/ 913961 h 1181100"/>
              <a:gd name="connsiteX23" fmla="*/ 1524000 w 1638300"/>
              <a:gd name="connsiteY23" fmla="*/ 1085850 h 1181100"/>
              <a:gd name="connsiteX24" fmla="*/ 1551763 w 1638300"/>
              <a:gd name="connsiteY24" fmla="*/ 1114425 h 1181100"/>
              <a:gd name="connsiteX25" fmla="*/ 1619250 w 1638300"/>
              <a:gd name="connsiteY25" fmla="*/ 1162050 h 1181100"/>
              <a:gd name="connsiteX26" fmla="*/ 1638300 w 1638300"/>
              <a:gd name="connsiteY26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39464 w 1638300"/>
              <a:gd name="connsiteY18" fmla="*/ 568492 h 1181100"/>
              <a:gd name="connsiteX19" fmla="*/ 1303434 w 1638300"/>
              <a:gd name="connsiteY19" fmla="*/ 643596 h 1181100"/>
              <a:gd name="connsiteX20" fmla="*/ 1303505 w 1638300"/>
              <a:gd name="connsiteY20" fmla="*/ 808407 h 1181100"/>
              <a:gd name="connsiteX21" fmla="*/ 1369375 w 1638300"/>
              <a:gd name="connsiteY21" fmla="*/ 980072 h 1181100"/>
              <a:gd name="connsiteX22" fmla="*/ 1509510 w 1638300"/>
              <a:gd name="connsiteY22" fmla="*/ 913961 h 1181100"/>
              <a:gd name="connsiteX23" fmla="*/ 1524000 w 1638300"/>
              <a:gd name="connsiteY23" fmla="*/ 1085850 h 1181100"/>
              <a:gd name="connsiteX24" fmla="*/ 1551763 w 1638300"/>
              <a:gd name="connsiteY24" fmla="*/ 1114425 h 1181100"/>
              <a:gd name="connsiteX25" fmla="*/ 1619250 w 1638300"/>
              <a:gd name="connsiteY25" fmla="*/ 1162050 h 1181100"/>
              <a:gd name="connsiteX26" fmla="*/ 1638300 w 1638300"/>
              <a:gd name="connsiteY26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39464 w 1638300"/>
              <a:gd name="connsiteY18" fmla="*/ 568492 h 1181100"/>
              <a:gd name="connsiteX19" fmla="*/ 1303434 w 1638300"/>
              <a:gd name="connsiteY19" fmla="*/ 643596 h 1181100"/>
              <a:gd name="connsiteX20" fmla="*/ 1303505 w 1638300"/>
              <a:gd name="connsiteY20" fmla="*/ 808407 h 1181100"/>
              <a:gd name="connsiteX21" fmla="*/ 1369375 w 1638300"/>
              <a:gd name="connsiteY21" fmla="*/ 980072 h 1181100"/>
              <a:gd name="connsiteX22" fmla="*/ 1448716 w 1638300"/>
              <a:gd name="connsiteY22" fmla="*/ 1095395 h 1181100"/>
              <a:gd name="connsiteX23" fmla="*/ 1524000 w 1638300"/>
              <a:gd name="connsiteY23" fmla="*/ 1085850 h 1181100"/>
              <a:gd name="connsiteX24" fmla="*/ 1551763 w 1638300"/>
              <a:gd name="connsiteY24" fmla="*/ 1114425 h 1181100"/>
              <a:gd name="connsiteX25" fmla="*/ 1619250 w 1638300"/>
              <a:gd name="connsiteY25" fmla="*/ 1162050 h 1181100"/>
              <a:gd name="connsiteX26" fmla="*/ 1638300 w 1638300"/>
              <a:gd name="connsiteY26" fmla="*/ 1181100 h 1181100"/>
              <a:gd name="connsiteX0" fmla="*/ 0 w 1638300"/>
              <a:gd name="connsiteY0" fmla="*/ 0 h 1181100"/>
              <a:gd name="connsiteX1" fmla="*/ 9525 w 1638300"/>
              <a:gd name="connsiteY1" fmla="*/ 333375 h 1181100"/>
              <a:gd name="connsiteX2" fmla="*/ 53097 w 1638300"/>
              <a:gd name="connsiteY2" fmla="*/ 351465 h 1181100"/>
              <a:gd name="connsiteX3" fmla="*/ 249881 w 1638300"/>
              <a:gd name="connsiteY3" fmla="*/ 287678 h 1181100"/>
              <a:gd name="connsiteX4" fmla="*/ 295275 w 1638300"/>
              <a:gd name="connsiteY4" fmla="*/ 457200 h 1181100"/>
              <a:gd name="connsiteX5" fmla="*/ 314325 w 1638300"/>
              <a:gd name="connsiteY5" fmla="*/ 485775 h 1181100"/>
              <a:gd name="connsiteX6" fmla="*/ 353236 w 1638300"/>
              <a:gd name="connsiteY6" fmla="*/ 519066 h 1181100"/>
              <a:gd name="connsiteX7" fmla="*/ 372692 w 1638300"/>
              <a:gd name="connsiteY7" fmla="*/ 576216 h 1181100"/>
              <a:gd name="connsiteX8" fmla="*/ 457200 w 1638300"/>
              <a:gd name="connsiteY8" fmla="*/ 581025 h 1181100"/>
              <a:gd name="connsiteX9" fmla="*/ 479088 w 1638300"/>
              <a:gd name="connsiteY9" fmla="*/ 623345 h 1181100"/>
              <a:gd name="connsiteX10" fmla="*/ 517189 w 1638300"/>
              <a:gd name="connsiteY10" fmla="*/ 742951 h 1181100"/>
              <a:gd name="connsiteX11" fmla="*/ 612236 w 1638300"/>
              <a:gd name="connsiteY11" fmla="*/ 741493 h 1181100"/>
              <a:gd name="connsiteX12" fmla="*/ 672630 w 1638300"/>
              <a:gd name="connsiteY12" fmla="*/ 714752 h 1181100"/>
              <a:gd name="connsiteX13" fmla="*/ 738897 w 1638300"/>
              <a:gd name="connsiteY13" fmla="*/ 660860 h 1181100"/>
              <a:gd name="connsiteX14" fmla="*/ 880254 w 1638300"/>
              <a:gd name="connsiteY14" fmla="*/ 610008 h 1181100"/>
              <a:gd name="connsiteX15" fmla="*/ 941352 w 1638300"/>
              <a:gd name="connsiteY15" fmla="*/ 616243 h 1181100"/>
              <a:gd name="connsiteX16" fmla="*/ 1044299 w 1638300"/>
              <a:gd name="connsiteY16" fmla="*/ 661569 h 1181100"/>
              <a:gd name="connsiteX17" fmla="*/ 1151311 w 1638300"/>
              <a:gd name="connsiteY17" fmla="*/ 529682 h 1181100"/>
              <a:gd name="connsiteX18" fmla="*/ 1239464 w 1638300"/>
              <a:gd name="connsiteY18" fmla="*/ 568492 h 1181100"/>
              <a:gd name="connsiteX19" fmla="*/ 1303434 w 1638300"/>
              <a:gd name="connsiteY19" fmla="*/ 643596 h 1181100"/>
              <a:gd name="connsiteX20" fmla="*/ 1303505 w 1638300"/>
              <a:gd name="connsiteY20" fmla="*/ 808407 h 1181100"/>
              <a:gd name="connsiteX21" fmla="*/ 1369375 w 1638300"/>
              <a:gd name="connsiteY21" fmla="*/ 980072 h 1181100"/>
              <a:gd name="connsiteX22" fmla="*/ 1448716 w 1638300"/>
              <a:gd name="connsiteY22" fmla="*/ 1095395 h 1181100"/>
              <a:gd name="connsiteX23" fmla="*/ 1524000 w 1638300"/>
              <a:gd name="connsiteY23" fmla="*/ 1085850 h 1181100"/>
              <a:gd name="connsiteX24" fmla="*/ 1619250 w 1638300"/>
              <a:gd name="connsiteY24" fmla="*/ 1162050 h 1181100"/>
              <a:gd name="connsiteX25" fmla="*/ 1638300 w 1638300"/>
              <a:gd name="connsiteY25" fmla="*/ 1181100 h 1181100"/>
              <a:gd name="connsiteX0" fmla="*/ 0 w 1619250"/>
              <a:gd name="connsiteY0" fmla="*/ 0 h 1162050"/>
              <a:gd name="connsiteX1" fmla="*/ 9525 w 1619250"/>
              <a:gd name="connsiteY1" fmla="*/ 333375 h 1162050"/>
              <a:gd name="connsiteX2" fmla="*/ 53097 w 1619250"/>
              <a:gd name="connsiteY2" fmla="*/ 351465 h 1162050"/>
              <a:gd name="connsiteX3" fmla="*/ 249881 w 1619250"/>
              <a:gd name="connsiteY3" fmla="*/ 287678 h 1162050"/>
              <a:gd name="connsiteX4" fmla="*/ 295275 w 1619250"/>
              <a:gd name="connsiteY4" fmla="*/ 457200 h 1162050"/>
              <a:gd name="connsiteX5" fmla="*/ 314325 w 1619250"/>
              <a:gd name="connsiteY5" fmla="*/ 485775 h 1162050"/>
              <a:gd name="connsiteX6" fmla="*/ 353236 w 1619250"/>
              <a:gd name="connsiteY6" fmla="*/ 519066 h 1162050"/>
              <a:gd name="connsiteX7" fmla="*/ 372692 w 1619250"/>
              <a:gd name="connsiteY7" fmla="*/ 576216 h 1162050"/>
              <a:gd name="connsiteX8" fmla="*/ 457200 w 1619250"/>
              <a:gd name="connsiteY8" fmla="*/ 581025 h 1162050"/>
              <a:gd name="connsiteX9" fmla="*/ 479088 w 1619250"/>
              <a:gd name="connsiteY9" fmla="*/ 623345 h 1162050"/>
              <a:gd name="connsiteX10" fmla="*/ 517189 w 1619250"/>
              <a:gd name="connsiteY10" fmla="*/ 742951 h 1162050"/>
              <a:gd name="connsiteX11" fmla="*/ 612236 w 1619250"/>
              <a:gd name="connsiteY11" fmla="*/ 741493 h 1162050"/>
              <a:gd name="connsiteX12" fmla="*/ 672630 w 1619250"/>
              <a:gd name="connsiteY12" fmla="*/ 714752 h 1162050"/>
              <a:gd name="connsiteX13" fmla="*/ 738897 w 1619250"/>
              <a:gd name="connsiteY13" fmla="*/ 660860 h 1162050"/>
              <a:gd name="connsiteX14" fmla="*/ 880254 w 1619250"/>
              <a:gd name="connsiteY14" fmla="*/ 610008 h 1162050"/>
              <a:gd name="connsiteX15" fmla="*/ 941352 w 1619250"/>
              <a:gd name="connsiteY15" fmla="*/ 616243 h 1162050"/>
              <a:gd name="connsiteX16" fmla="*/ 1044299 w 1619250"/>
              <a:gd name="connsiteY16" fmla="*/ 661569 h 1162050"/>
              <a:gd name="connsiteX17" fmla="*/ 1151311 w 1619250"/>
              <a:gd name="connsiteY17" fmla="*/ 529682 h 1162050"/>
              <a:gd name="connsiteX18" fmla="*/ 1239464 w 1619250"/>
              <a:gd name="connsiteY18" fmla="*/ 568492 h 1162050"/>
              <a:gd name="connsiteX19" fmla="*/ 1303434 w 1619250"/>
              <a:gd name="connsiteY19" fmla="*/ 643596 h 1162050"/>
              <a:gd name="connsiteX20" fmla="*/ 1303505 w 1619250"/>
              <a:gd name="connsiteY20" fmla="*/ 808407 h 1162050"/>
              <a:gd name="connsiteX21" fmla="*/ 1369375 w 1619250"/>
              <a:gd name="connsiteY21" fmla="*/ 980072 h 1162050"/>
              <a:gd name="connsiteX22" fmla="*/ 1448716 w 1619250"/>
              <a:gd name="connsiteY22" fmla="*/ 1095395 h 1162050"/>
              <a:gd name="connsiteX23" fmla="*/ 1524000 w 1619250"/>
              <a:gd name="connsiteY23" fmla="*/ 1085850 h 1162050"/>
              <a:gd name="connsiteX24" fmla="*/ 1619250 w 1619250"/>
              <a:gd name="connsiteY24" fmla="*/ 1162050 h 1162050"/>
              <a:gd name="connsiteX0" fmla="*/ 0 w 1524000"/>
              <a:gd name="connsiteY0" fmla="*/ 0 h 1100111"/>
              <a:gd name="connsiteX1" fmla="*/ 9525 w 1524000"/>
              <a:gd name="connsiteY1" fmla="*/ 333375 h 1100111"/>
              <a:gd name="connsiteX2" fmla="*/ 53097 w 1524000"/>
              <a:gd name="connsiteY2" fmla="*/ 351465 h 1100111"/>
              <a:gd name="connsiteX3" fmla="*/ 249881 w 1524000"/>
              <a:gd name="connsiteY3" fmla="*/ 287678 h 1100111"/>
              <a:gd name="connsiteX4" fmla="*/ 295275 w 1524000"/>
              <a:gd name="connsiteY4" fmla="*/ 457200 h 1100111"/>
              <a:gd name="connsiteX5" fmla="*/ 314325 w 1524000"/>
              <a:gd name="connsiteY5" fmla="*/ 485775 h 1100111"/>
              <a:gd name="connsiteX6" fmla="*/ 353236 w 1524000"/>
              <a:gd name="connsiteY6" fmla="*/ 519066 h 1100111"/>
              <a:gd name="connsiteX7" fmla="*/ 372692 w 1524000"/>
              <a:gd name="connsiteY7" fmla="*/ 576216 h 1100111"/>
              <a:gd name="connsiteX8" fmla="*/ 457200 w 1524000"/>
              <a:gd name="connsiteY8" fmla="*/ 581025 h 1100111"/>
              <a:gd name="connsiteX9" fmla="*/ 479088 w 1524000"/>
              <a:gd name="connsiteY9" fmla="*/ 623345 h 1100111"/>
              <a:gd name="connsiteX10" fmla="*/ 517189 w 1524000"/>
              <a:gd name="connsiteY10" fmla="*/ 742951 h 1100111"/>
              <a:gd name="connsiteX11" fmla="*/ 612236 w 1524000"/>
              <a:gd name="connsiteY11" fmla="*/ 741493 h 1100111"/>
              <a:gd name="connsiteX12" fmla="*/ 672630 w 1524000"/>
              <a:gd name="connsiteY12" fmla="*/ 714752 h 1100111"/>
              <a:gd name="connsiteX13" fmla="*/ 738897 w 1524000"/>
              <a:gd name="connsiteY13" fmla="*/ 660860 h 1100111"/>
              <a:gd name="connsiteX14" fmla="*/ 880254 w 1524000"/>
              <a:gd name="connsiteY14" fmla="*/ 610008 h 1100111"/>
              <a:gd name="connsiteX15" fmla="*/ 941352 w 1524000"/>
              <a:gd name="connsiteY15" fmla="*/ 616243 h 1100111"/>
              <a:gd name="connsiteX16" fmla="*/ 1044299 w 1524000"/>
              <a:gd name="connsiteY16" fmla="*/ 661569 h 1100111"/>
              <a:gd name="connsiteX17" fmla="*/ 1151311 w 1524000"/>
              <a:gd name="connsiteY17" fmla="*/ 529682 h 1100111"/>
              <a:gd name="connsiteX18" fmla="*/ 1239464 w 1524000"/>
              <a:gd name="connsiteY18" fmla="*/ 568492 h 1100111"/>
              <a:gd name="connsiteX19" fmla="*/ 1303434 w 1524000"/>
              <a:gd name="connsiteY19" fmla="*/ 643596 h 1100111"/>
              <a:gd name="connsiteX20" fmla="*/ 1303505 w 1524000"/>
              <a:gd name="connsiteY20" fmla="*/ 808407 h 1100111"/>
              <a:gd name="connsiteX21" fmla="*/ 1369375 w 1524000"/>
              <a:gd name="connsiteY21" fmla="*/ 980072 h 1100111"/>
              <a:gd name="connsiteX22" fmla="*/ 1448716 w 1524000"/>
              <a:gd name="connsiteY22" fmla="*/ 1095395 h 1100111"/>
              <a:gd name="connsiteX23" fmla="*/ 1524000 w 1524000"/>
              <a:gd name="connsiteY23" fmla="*/ 1085850 h 1100111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72692 w 1448716"/>
              <a:gd name="connsiteY7" fmla="*/ 576216 h 1095395"/>
              <a:gd name="connsiteX8" fmla="*/ 457200 w 1448716"/>
              <a:gd name="connsiteY8" fmla="*/ 581025 h 1095395"/>
              <a:gd name="connsiteX9" fmla="*/ 479088 w 1448716"/>
              <a:gd name="connsiteY9" fmla="*/ 62334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43596 h 1095395"/>
              <a:gd name="connsiteX20" fmla="*/ 1303505 w 1448716"/>
              <a:gd name="connsiteY20" fmla="*/ 808407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72692 w 1448716"/>
              <a:gd name="connsiteY7" fmla="*/ 576216 h 1095395"/>
              <a:gd name="connsiteX8" fmla="*/ 457200 w 1448716"/>
              <a:gd name="connsiteY8" fmla="*/ 581025 h 1095395"/>
              <a:gd name="connsiteX9" fmla="*/ 479088 w 1448716"/>
              <a:gd name="connsiteY9" fmla="*/ 62334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43596 h 1095395"/>
              <a:gd name="connsiteX20" fmla="*/ 1348087 w 1448716"/>
              <a:gd name="connsiteY20" fmla="*/ 799969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72692 w 1448716"/>
              <a:gd name="connsiteY7" fmla="*/ 576216 h 1095395"/>
              <a:gd name="connsiteX8" fmla="*/ 457200 w 1448716"/>
              <a:gd name="connsiteY8" fmla="*/ 581025 h 1095395"/>
              <a:gd name="connsiteX9" fmla="*/ 479088 w 1448716"/>
              <a:gd name="connsiteY9" fmla="*/ 62334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43596 h 1095395"/>
              <a:gd name="connsiteX20" fmla="*/ 1348087 w 1448716"/>
              <a:gd name="connsiteY20" fmla="*/ 799969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80799 w 1448716"/>
              <a:gd name="connsiteY7" fmla="*/ 529802 h 1095395"/>
              <a:gd name="connsiteX8" fmla="*/ 457200 w 1448716"/>
              <a:gd name="connsiteY8" fmla="*/ 581025 h 1095395"/>
              <a:gd name="connsiteX9" fmla="*/ 479088 w 1448716"/>
              <a:gd name="connsiteY9" fmla="*/ 62334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43596 h 1095395"/>
              <a:gd name="connsiteX20" fmla="*/ 1348087 w 1448716"/>
              <a:gd name="connsiteY20" fmla="*/ 799969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80799 w 1448716"/>
              <a:gd name="connsiteY7" fmla="*/ 529802 h 1095395"/>
              <a:gd name="connsiteX8" fmla="*/ 432882 w 1448716"/>
              <a:gd name="connsiteY8" fmla="*/ 576806 h 1095395"/>
              <a:gd name="connsiteX9" fmla="*/ 479088 w 1448716"/>
              <a:gd name="connsiteY9" fmla="*/ 62334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43596 h 1095395"/>
              <a:gd name="connsiteX20" fmla="*/ 1348087 w 1448716"/>
              <a:gd name="connsiteY20" fmla="*/ 799969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80799 w 1448716"/>
              <a:gd name="connsiteY7" fmla="*/ 529802 h 1095395"/>
              <a:gd name="connsiteX8" fmla="*/ 432882 w 1448716"/>
              <a:gd name="connsiteY8" fmla="*/ 576806 h 1095395"/>
              <a:gd name="connsiteX9" fmla="*/ 458822 w 1448716"/>
              <a:gd name="connsiteY9" fmla="*/ 62756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43596 h 1095395"/>
              <a:gd name="connsiteX20" fmla="*/ 1348087 w 1448716"/>
              <a:gd name="connsiteY20" fmla="*/ 799969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80799 w 1448716"/>
              <a:gd name="connsiteY7" fmla="*/ 529802 h 1095395"/>
              <a:gd name="connsiteX8" fmla="*/ 432882 w 1448716"/>
              <a:gd name="connsiteY8" fmla="*/ 576806 h 1095395"/>
              <a:gd name="connsiteX9" fmla="*/ 458822 w 1448716"/>
              <a:gd name="connsiteY9" fmla="*/ 62756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43596 h 1095395"/>
              <a:gd name="connsiteX20" fmla="*/ 1331876 w 1448716"/>
              <a:gd name="connsiteY20" fmla="*/ 799969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095395"/>
              <a:gd name="connsiteX1" fmla="*/ 9525 w 1448716"/>
              <a:gd name="connsiteY1" fmla="*/ 333375 h 1095395"/>
              <a:gd name="connsiteX2" fmla="*/ 53097 w 1448716"/>
              <a:gd name="connsiteY2" fmla="*/ 351465 h 1095395"/>
              <a:gd name="connsiteX3" fmla="*/ 249881 w 1448716"/>
              <a:gd name="connsiteY3" fmla="*/ 287678 h 1095395"/>
              <a:gd name="connsiteX4" fmla="*/ 295275 w 1448716"/>
              <a:gd name="connsiteY4" fmla="*/ 457200 h 1095395"/>
              <a:gd name="connsiteX5" fmla="*/ 314325 w 1448716"/>
              <a:gd name="connsiteY5" fmla="*/ 485775 h 1095395"/>
              <a:gd name="connsiteX6" fmla="*/ 353236 w 1448716"/>
              <a:gd name="connsiteY6" fmla="*/ 519066 h 1095395"/>
              <a:gd name="connsiteX7" fmla="*/ 380799 w 1448716"/>
              <a:gd name="connsiteY7" fmla="*/ 529802 h 1095395"/>
              <a:gd name="connsiteX8" fmla="*/ 432882 w 1448716"/>
              <a:gd name="connsiteY8" fmla="*/ 576806 h 1095395"/>
              <a:gd name="connsiteX9" fmla="*/ 458822 w 1448716"/>
              <a:gd name="connsiteY9" fmla="*/ 627565 h 1095395"/>
              <a:gd name="connsiteX10" fmla="*/ 517189 w 1448716"/>
              <a:gd name="connsiteY10" fmla="*/ 742951 h 1095395"/>
              <a:gd name="connsiteX11" fmla="*/ 612236 w 1448716"/>
              <a:gd name="connsiteY11" fmla="*/ 741493 h 1095395"/>
              <a:gd name="connsiteX12" fmla="*/ 672630 w 1448716"/>
              <a:gd name="connsiteY12" fmla="*/ 714752 h 1095395"/>
              <a:gd name="connsiteX13" fmla="*/ 738897 w 1448716"/>
              <a:gd name="connsiteY13" fmla="*/ 660860 h 1095395"/>
              <a:gd name="connsiteX14" fmla="*/ 880254 w 1448716"/>
              <a:gd name="connsiteY14" fmla="*/ 610008 h 1095395"/>
              <a:gd name="connsiteX15" fmla="*/ 941352 w 1448716"/>
              <a:gd name="connsiteY15" fmla="*/ 616243 h 1095395"/>
              <a:gd name="connsiteX16" fmla="*/ 1044299 w 1448716"/>
              <a:gd name="connsiteY16" fmla="*/ 661569 h 1095395"/>
              <a:gd name="connsiteX17" fmla="*/ 1151311 w 1448716"/>
              <a:gd name="connsiteY17" fmla="*/ 529682 h 1095395"/>
              <a:gd name="connsiteX18" fmla="*/ 1239464 w 1448716"/>
              <a:gd name="connsiteY18" fmla="*/ 568492 h 1095395"/>
              <a:gd name="connsiteX19" fmla="*/ 1303434 w 1448716"/>
              <a:gd name="connsiteY19" fmla="*/ 656254 h 1095395"/>
              <a:gd name="connsiteX20" fmla="*/ 1331876 w 1448716"/>
              <a:gd name="connsiteY20" fmla="*/ 799969 h 1095395"/>
              <a:gd name="connsiteX21" fmla="*/ 1369375 w 1448716"/>
              <a:gd name="connsiteY21" fmla="*/ 980072 h 1095395"/>
              <a:gd name="connsiteX22" fmla="*/ 1448716 w 1448716"/>
              <a:gd name="connsiteY22" fmla="*/ 1095395 h 1095395"/>
              <a:gd name="connsiteX0" fmla="*/ 0 w 1448716"/>
              <a:gd name="connsiteY0" fmla="*/ 0 h 1116492"/>
              <a:gd name="connsiteX1" fmla="*/ 9525 w 1448716"/>
              <a:gd name="connsiteY1" fmla="*/ 333375 h 1116492"/>
              <a:gd name="connsiteX2" fmla="*/ 53097 w 1448716"/>
              <a:gd name="connsiteY2" fmla="*/ 351465 h 1116492"/>
              <a:gd name="connsiteX3" fmla="*/ 249881 w 1448716"/>
              <a:gd name="connsiteY3" fmla="*/ 287678 h 1116492"/>
              <a:gd name="connsiteX4" fmla="*/ 295275 w 1448716"/>
              <a:gd name="connsiteY4" fmla="*/ 457200 h 1116492"/>
              <a:gd name="connsiteX5" fmla="*/ 314325 w 1448716"/>
              <a:gd name="connsiteY5" fmla="*/ 485775 h 1116492"/>
              <a:gd name="connsiteX6" fmla="*/ 353236 w 1448716"/>
              <a:gd name="connsiteY6" fmla="*/ 519066 h 1116492"/>
              <a:gd name="connsiteX7" fmla="*/ 380799 w 1448716"/>
              <a:gd name="connsiteY7" fmla="*/ 529802 h 1116492"/>
              <a:gd name="connsiteX8" fmla="*/ 432882 w 1448716"/>
              <a:gd name="connsiteY8" fmla="*/ 576806 h 1116492"/>
              <a:gd name="connsiteX9" fmla="*/ 458822 w 1448716"/>
              <a:gd name="connsiteY9" fmla="*/ 627565 h 1116492"/>
              <a:gd name="connsiteX10" fmla="*/ 517189 w 1448716"/>
              <a:gd name="connsiteY10" fmla="*/ 742951 h 1116492"/>
              <a:gd name="connsiteX11" fmla="*/ 612236 w 1448716"/>
              <a:gd name="connsiteY11" fmla="*/ 741493 h 1116492"/>
              <a:gd name="connsiteX12" fmla="*/ 672630 w 1448716"/>
              <a:gd name="connsiteY12" fmla="*/ 714752 h 1116492"/>
              <a:gd name="connsiteX13" fmla="*/ 738897 w 1448716"/>
              <a:gd name="connsiteY13" fmla="*/ 660860 h 1116492"/>
              <a:gd name="connsiteX14" fmla="*/ 880254 w 1448716"/>
              <a:gd name="connsiteY14" fmla="*/ 610008 h 1116492"/>
              <a:gd name="connsiteX15" fmla="*/ 941352 w 1448716"/>
              <a:gd name="connsiteY15" fmla="*/ 616243 h 1116492"/>
              <a:gd name="connsiteX16" fmla="*/ 1044299 w 1448716"/>
              <a:gd name="connsiteY16" fmla="*/ 661569 h 1116492"/>
              <a:gd name="connsiteX17" fmla="*/ 1151311 w 1448716"/>
              <a:gd name="connsiteY17" fmla="*/ 529682 h 1116492"/>
              <a:gd name="connsiteX18" fmla="*/ 1239464 w 1448716"/>
              <a:gd name="connsiteY18" fmla="*/ 568492 h 1116492"/>
              <a:gd name="connsiteX19" fmla="*/ 1303434 w 1448716"/>
              <a:gd name="connsiteY19" fmla="*/ 656254 h 1116492"/>
              <a:gd name="connsiteX20" fmla="*/ 1331876 w 1448716"/>
              <a:gd name="connsiteY20" fmla="*/ 799969 h 1116492"/>
              <a:gd name="connsiteX21" fmla="*/ 1369375 w 1448716"/>
              <a:gd name="connsiteY21" fmla="*/ 980072 h 1116492"/>
              <a:gd name="connsiteX22" fmla="*/ 1448716 w 1448716"/>
              <a:gd name="connsiteY22" fmla="*/ 1116492 h 1116492"/>
              <a:gd name="connsiteX0" fmla="*/ 0 w 1448716"/>
              <a:gd name="connsiteY0" fmla="*/ 0 h 1116492"/>
              <a:gd name="connsiteX1" fmla="*/ 9525 w 1448716"/>
              <a:gd name="connsiteY1" fmla="*/ 333375 h 1116492"/>
              <a:gd name="connsiteX2" fmla="*/ 53097 w 1448716"/>
              <a:gd name="connsiteY2" fmla="*/ 351465 h 1116492"/>
              <a:gd name="connsiteX3" fmla="*/ 249881 w 1448716"/>
              <a:gd name="connsiteY3" fmla="*/ 287678 h 1116492"/>
              <a:gd name="connsiteX4" fmla="*/ 295275 w 1448716"/>
              <a:gd name="connsiteY4" fmla="*/ 457200 h 1116492"/>
              <a:gd name="connsiteX5" fmla="*/ 314325 w 1448716"/>
              <a:gd name="connsiteY5" fmla="*/ 485775 h 1116492"/>
              <a:gd name="connsiteX6" fmla="*/ 353236 w 1448716"/>
              <a:gd name="connsiteY6" fmla="*/ 519066 h 1116492"/>
              <a:gd name="connsiteX7" fmla="*/ 380799 w 1448716"/>
              <a:gd name="connsiteY7" fmla="*/ 529802 h 1116492"/>
              <a:gd name="connsiteX8" fmla="*/ 432882 w 1448716"/>
              <a:gd name="connsiteY8" fmla="*/ 576806 h 1116492"/>
              <a:gd name="connsiteX9" fmla="*/ 458822 w 1448716"/>
              <a:gd name="connsiteY9" fmla="*/ 627565 h 1116492"/>
              <a:gd name="connsiteX10" fmla="*/ 536221 w 1448716"/>
              <a:gd name="connsiteY10" fmla="*/ 726439 h 1116492"/>
              <a:gd name="connsiteX11" fmla="*/ 612236 w 1448716"/>
              <a:gd name="connsiteY11" fmla="*/ 741493 h 1116492"/>
              <a:gd name="connsiteX12" fmla="*/ 672630 w 1448716"/>
              <a:gd name="connsiteY12" fmla="*/ 714752 h 1116492"/>
              <a:gd name="connsiteX13" fmla="*/ 738897 w 1448716"/>
              <a:gd name="connsiteY13" fmla="*/ 660860 h 1116492"/>
              <a:gd name="connsiteX14" fmla="*/ 880254 w 1448716"/>
              <a:gd name="connsiteY14" fmla="*/ 610008 h 1116492"/>
              <a:gd name="connsiteX15" fmla="*/ 941352 w 1448716"/>
              <a:gd name="connsiteY15" fmla="*/ 616243 h 1116492"/>
              <a:gd name="connsiteX16" fmla="*/ 1044299 w 1448716"/>
              <a:gd name="connsiteY16" fmla="*/ 661569 h 1116492"/>
              <a:gd name="connsiteX17" fmla="*/ 1151311 w 1448716"/>
              <a:gd name="connsiteY17" fmla="*/ 529682 h 1116492"/>
              <a:gd name="connsiteX18" fmla="*/ 1239464 w 1448716"/>
              <a:gd name="connsiteY18" fmla="*/ 568492 h 1116492"/>
              <a:gd name="connsiteX19" fmla="*/ 1303434 w 1448716"/>
              <a:gd name="connsiteY19" fmla="*/ 656254 h 1116492"/>
              <a:gd name="connsiteX20" fmla="*/ 1331876 w 1448716"/>
              <a:gd name="connsiteY20" fmla="*/ 799969 h 1116492"/>
              <a:gd name="connsiteX21" fmla="*/ 1369375 w 1448716"/>
              <a:gd name="connsiteY21" fmla="*/ 980072 h 1116492"/>
              <a:gd name="connsiteX22" fmla="*/ 1448716 w 1448716"/>
              <a:gd name="connsiteY22" fmla="*/ 1116492 h 1116492"/>
              <a:gd name="connsiteX0" fmla="*/ 0 w 1448716"/>
              <a:gd name="connsiteY0" fmla="*/ 0 h 1116492"/>
              <a:gd name="connsiteX1" fmla="*/ 9525 w 1448716"/>
              <a:gd name="connsiteY1" fmla="*/ 333375 h 1116492"/>
              <a:gd name="connsiteX2" fmla="*/ 53097 w 1448716"/>
              <a:gd name="connsiteY2" fmla="*/ 351465 h 1116492"/>
              <a:gd name="connsiteX3" fmla="*/ 249881 w 1448716"/>
              <a:gd name="connsiteY3" fmla="*/ 287678 h 1116492"/>
              <a:gd name="connsiteX4" fmla="*/ 295275 w 1448716"/>
              <a:gd name="connsiteY4" fmla="*/ 457200 h 1116492"/>
              <a:gd name="connsiteX5" fmla="*/ 314325 w 1448716"/>
              <a:gd name="connsiteY5" fmla="*/ 485775 h 1116492"/>
              <a:gd name="connsiteX6" fmla="*/ 353236 w 1448716"/>
              <a:gd name="connsiteY6" fmla="*/ 519066 h 1116492"/>
              <a:gd name="connsiteX7" fmla="*/ 380799 w 1448716"/>
              <a:gd name="connsiteY7" fmla="*/ 529802 h 1116492"/>
              <a:gd name="connsiteX8" fmla="*/ 432882 w 1448716"/>
              <a:gd name="connsiteY8" fmla="*/ 576806 h 1116492"/>
              <a:gd name="connsiteX9" fmla="*/ 461994 w 1448716"/>
              <a:gd name="connsiteY9" fmla="*/ 687004 h 1116492"/>
              <a:gd name="connsiteX10" fmla="*/ 536221 w 1448716"/>
              <a:gd name="connsiteY10" fmla="*/ 726439 h 1116492"/>
              <a:gd name="connsiteX11" fmla="*/ 612236 w 1448716"/>
              <a:gd name="connsiteY11" fmla="*/ 741493 h 1116492"/>
              <a:gd name="connsiteX12" fmla="*/ 672630 w 1448716"/>
              <a:gd name="connsiteY12" fmla="*/ 714752 h 1116492"/>
              <a:gd name="connsiteX13" fmla="*/ 738897 w 1448716"/>
              <a:gd name="connsiteY13" fmla="*/ 660860 h 1116492"/>
              <a:gd name="connsiteX14" fmla="*/ 880254 w 1448716"/>
              <a:gd name="connsiteY14" fmla="*/ 610008 h 1116492"/>
              <a:gd name="connsiteX15" fmla="*/ 941352 w 1448716"/>
              <a:gd name="connsiteY15" fmla="*/ 616243 h 1116492"/>
              <a:gd name="connsiteX16" fmla="*/ 1044299 w 1448716"/>
              <a:gd name="connsiteY16" fmla="*/ 661569 h 1116492"/>
              <a:gd name="connsiteX17" fmla="*/ 1151311 w 1448716"/>
              <a:gd name="connsiteY17" fmla="*/ 529682 h 1116492"/>
              <a:gd name="connsiteX18" fmla="*/ 1239464 w 1448716"/>
              <a:gd name="connsiteY18" fmla="*/ 568492 h 1116492"/>
              <a:gd name="connsiteX19" fmla="*/ 1303434 w 1448716"/>
              <a:gd name="connsiteY19" fmla="*/ 656254 h 1116492"/>
              <a:gd name="connsiteX20" fmla="*/ 1331876 w 1448716"/>
              <a:gd name="connsiteY20" fmla="*/ 799969 h 1116492"/>
              <a:gd name="connsiteX21" fmla="*/ 1369375 w 1448716"/>
              <a:gd name="connsiteY21" fmla="*/ 980072 h 1116492"/>
              <a:gd name="connsiteX22" fmla="*/ 1448716 w 1448716"/>
              <a:gd name="connsiteY22" fmla="*/ 1116492 h 1116492"/>
              <a:gd name="connsiteX0" fmla="*/ 0 w 1448716"/>
              <a:gd name="connsiteY0" fmla="*/ 0 h 1116492"/>
              <a:gd name="connsiteX1" fmla="*/ 9525 w 1448716"/>
              <a:gd name="connsiteY1" fmla="*/ 333375 h 1116492"/>
              <a:gd name="connsiteX2" fmla="*/ 53097 w 1448716"/>
              <a:gd name="connsiteY2" fmla="*/ 351465 h 1116492"/>
              <a:gd name="connsiteX3" fmla="*/ 249881 w 1448716"/>
              <a:gd name="connsiteY3" fmla="*/ 287678 h 1116492"/>
              <a:gd name="connsiteX4" fmla="*/ 295275 w 1448716"/>
              <a:gd name="connsiteY4" fmla="*/ 457200 h 1116492"/>
              <a:gd name="connsiteX5" fmla="*/ 314325 w 1448716"/>
              <a:gd name="connsiteY5" fmla="*/ 485775 h 1116492"/>
              <a:gd name="connsiteX6" fmla="*/ 353236 w 1448716"/>
              <a:gd name="connsiteY6" fmla="*/ 519066 h 1116492"/>
              <a:gd name="connsiteX7" fmla="*/ 380799 w 1448716"/>
              <a:gd name="connsiteY7" fmla="*/ 529802 h 1116492"/>
              <a:gd name="connsiteX8" fmla="*/ 432882 w 1448716"/>
              <a:gd name="connsiteY8" fmla="*/ 576806 h 1116492"/>
              <a:gd name="connsiteX9" fmla="*/ 461994 w 1448716"/>
              <a:gd name="connsiteY9" fmla="*/ 687004 h 1116492"/>
              <a:gd name="connsiteX10" fmla="*/ 536221 w 1448716"/>
              <a:gd name="connsiteY10" fmla="*/ 726439 h 1116492"/>
              <a:gd name="connsiteX11" fmla="*/ 612236 w 1448716"/>
              <a:gd name="connsiteY11" fmla="*/ 741493 h 1116492"/>
              <a:gd name="connsiteX12" fmla="*/ 672630 w 1448716"/>
              <a:gd name="connsiteY12" fmla="*/ 714752 h 1116492"/>
              <a:gd name="connsiteX13" fmla="*/ 738897 w 1448716"/>
              <a:gd name="connsiteY13" fmla="*/ 660860 h 1116492"/>
              <a:gd name="connsiteX14" fmla="*/ 880254 w 1448716"/>
              <a:gd name="connsiteY14" fmla="*/ 610008 h 1116492"/>
              <a:gd name="connsiteX15" fmla="*/ 941352 w 1448716"/>
              <a:gd name="connsiteY15" fmla="*/ 616243 h 1116492"/>
              <a:gd name="connsiteX16" fmla="*/ 1044299 w 1448716"/>
              <a:gd name="connsiteY16" fmla="*/ 661569 h 1116492"/>
              <a:gd name="connsiteX17" fmla="*/ 1151311 w 1448716"/>
              <a:gd name="connsiteY17" fmla="*/ 529682 h 1116492"/>
              <a:gd name="connsiteX18" fmla="*/ 1239464 w 1448716"/>
              <a:gd name="connsiteY18" fmla="*/ 568492 h 1116492"/>
              <a:gd name="connsiteX19" fmla="*/ 1303434 w 1448716"/>
              <a:gd name="connsiteY19" fmla="*/ 656254 h 1116492"/>
              <a:gd name="connsiteX20" fmla="*/ 1335047 w 1448716"/>
              <a:gd name="connsiteY20" fmla="*/ 786759 h 1116492"/>
              <a:gd name="connsiteX21" fmla="*/ 1369375 w 1448716"/>
              <a:gd name="connsiteY21" fmla="*/ 980072 h 1116492"/>
              <a:gd name="connsiteX22" fmla="*/ 1448716 w 1448716"/>
              <a:gd name="connsiteY22" fmla="*/ 1116492 h 1116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48716" h="1116492" extrusionOk="0">
                <a:moveTo>
                  <a:pt x="0" y="0"/>
                </a:moveTo>
                <a:cubicBezTo>
                  <a:pt x="3175" y="111125"/>
                  <a:pt x="676" y="274798"/>
                  <a:pt x="9525" y="333375"/>
                </a:cubicBezTo>
                <a:cubicBezTo>
                  <a:pt x="18374" y="391952"/>
                  <a:pt x="13038" y="359081"/>
                  <a:pt x="53097" y="351465"/>
                </a:cubicBezTo>
                <a:cubicBezTo>
                  <a:pt x="93156" y="343849"/>
                  <a:pt x="176856" y="284503"/>
                  <a:pt x="249881" y="287678"/>
                </a:cubicBezTo>
                <a:cubicBezTo>
                  <a:pt x="252933" y="299885"/>
                  <a:pt x="284534" y="424184"/>
                  <a:pt x="295275" y="457200"/>
                </a:cubicBezTo>
                <a:cubicBezTo>
                  <a:pt x="306016" y="490216"/>
                  <a:pt x="304665" y="475464"/>
                  <a:pt x="314325" y="485775"/>
                </a:cubicBezTo>
                <a:cubicBezTo>
                  <a:pt x="323985" y="496086"/>
                  <a:pt x="342157" y="511728"/>
                  <a:pt x="353236" y="519066"/>
                </a:cubicBezTo>
                <a:cubicBezTo>
                  <a:pt x="364315" y="526404"/>
                  <a:pt x="367525" y="520179"/>
                  <a:pt x="380799" y="529802"/>
                </a:cubicBezTo>
                <a:cubicBezTo>
                  <a:pt x="394073" y="539425"/>
                  <a:pt x="413832" y="570456"/>
                  <a:pt x="432882" y="576806"/>
                </a:cubicBezTo>
                <a:lnTo>
                  <a:pt x="461994" y="687004"/>
                </a:lnTo>
                <a:cubicBezTo>
                  <a:pt x="467230" y="712404"/>
                  <a:pt x="511181" y="717358"/>
                  <a:pt x="536221" y="726439"/>
                </a:cubicBezTo>
                <a:cubicBezTo>
                  <a:pt x="561261" y="735520"/>
                  <a:pt x="586329" y="746193"/>
                  <a:pt x="612236" y="741493"/>
                </a:cubicBezTo>
                <a:cubicBezTo>
                  <a:pt x="677740" y="785162"/>
                  <a:pt x="622335" y="697987"/>
                  <a:pt x="672630" y="714752"/>
                </a:cubicBezTo>
                <a:cubicBezTo>
                  <a:pt x="675805" y="705227"/>
                  <a:pt x="704293" y="678317"/>
                  <a:pt x="738897" y="660860"/>
                </a:cubicBezTo>
                <a:cubicBezTo>
                  <a:pt x="773501" y="643403"/>
                  <a:pt x="846511" y="617444"/>
                  <a:pt x="880254" y="610008"/>
                </a:cubicBezTo>
                <a:cubicBezTo>
                  <a:pt x="913997" y="602572"/>
                  <a:pt x="914011" y="607650"/>
                  <a:pt x="941352" y="616243"/>
                </a:cubicBezTo>
                <a:cubicBezTo>
                  <a:pt x="968693" y="624836"/>
                  <a:pt x="1009306" y="675996"/>
                  <a:pt x="1044299" y="661569"/>
                </a:cubicBezTo>
                <a:cubicBezTo>
                  <a:pt x="1079292" y="647142"/>
                  <a:pt x="1075111" y="532857"/>
                  <a:pt x="1151311" y="529682"/>
                </a:cubicBezTo>
                <a:cubicBezTo>
                  <a:pt x="1183838" y="514169"/>
                  <a:pt x="1214110" y="549506"/>
                  <a:pt x="1239464" y="568492"/>
                </a:cubicBezTo>
                <a:cubicBezTo>
                  <a:pt x="1264818" y="587478"/>
                  <a:pt x="1287504" y="619876"/>
                  <a:pt x="1303434" y="656254"/>
                </a:cubicBezTo>
                <a:cubicBezTo>
                  <a:pt x="1319364" y="692632"/>
                  <a:pt x="1307170" y="756699"/>
                  <a:pt x="1335047" y="786759"/>
                </a:cubicBezTo>
                <a:cubicBezTo>
                  <a:pt x="1326976" y="800503"/>
                  <a:pt x="1350430" y="925116"/>
                  <a:pt x="1369375" y="980072"/>
                </a:cubicBezTo>
                <a:cubicBezTo>
                  <a:pt x="1388320" y="1035028"/>
                  <a:pt x="1422945" y="1098862"/>
                  <a:pt x="1448716" y="1116492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252;p7">
            <a:extLst>
              <a:ext uri="{FF2B5EF4-FFF2-40B4-BE49-F238E27FC236}">
                <a16:creationId xmlns:a16="http://schemas.microsoft.com/office/drawing/2014/main" id="{AC32248E-00C2-2B93-CEF3-196C517557A7}"/>
              </a:ext>
            </a:extLst>
          </p:cNvPr>
          <p:cNvSpPr/>
          <p:nvPr/>
        </p:nvSpPr>
        <p:spPr>
          <a:xfrm>
            <a:off x="4584114" y="4521553"/>
            <a:ext cx="187689" cy="1422048"/>
          </a:xfrm>
          <a:custGeom>
            <a:avLst/>
            <a:gdLst>
              <a:gd name="connsiteX0" fmla="*/ 0 w 201137"/>
              <a:gd name="connsiteY0" fmla="*/ 0 h 1317625"/>
              <a:gd name="connsiteX1" fmla="*/ 6350 w 201137"/>
              <a:gd name="connsiteY1" fmla="*/ 31750 h 1317625"/>
              <a:gd name="connsiteX2" fmla="*/ 82550 w 201137"/>
              <a:gd name="connsiteY2" fmla="*/ 76200 h 1317625"/>
              <a:gd name="connsiteX3" fmla="*/ 127000 w 201137"/>
              <a:gd name="connsiteY3" fmla="*/ 95250 h 1317625"/>
              <a:gd name="connsiteX4" fmla="*/ 146050 w 201137"/>
              <a:gd name="connsiteY4" fmla="*/ 101600 h 1317625"/>
              <a:gd name="connsiteX5" fmla="*/ 165100 w 201137"/>
              <a:gd name="connsiteY5" fmla="*/ 114300 h 1317625"/>
              <a:gd name="connsiteX6" fmla="*/ 187017 w 201137"/>
              <a:gd name="connsiteY6" fmla="*/ 166293 h 1317625"/>
              <a:gd name="connsiteX7" fmla="*/ 198438 w 201137"/>
              <a:gd name="connsiteY7" fmla="*/ 204787 h 1317625"/>
              <a:gd name="connsiteX8" fmla="*/ 134938 w 201137"/>
              <a:gd name="connsiteY8" fmla="*/ 336550 h 1317625"/>
              <a:gd name="connsiteX9" fmla="*/ 115887 w 201137"/>
              <a:gd name="connsiteY9" fmla="*/ 404813 h 1317625"/>
              <a:gd name="connsiteX10" fmla="*/ 87312 w 201137"/>
              <a:gd name="connsiteY10" fmla="*/ 488950 h 1317625"/>
              <a:gd name="connsiteX11" fmla="*/ 114300 w 201137"/>
              <a:gd name="connsiteY11" fmla="*/ 630613 h 1317625"/>
              <a:gd name="connsiteX12" fmla="*/ 139701 w 201137"/>
              <a:gd name="connsiteY12" fmla="*/ 742950 h 1317625"/>
              <a:gd name="connsiteX13" fmla="*/ 184006 w 201137"/>
              <a:gd name="connsiteY13" fmla="*/ 769418 h 1317625"/>
              <a:gd name="connsiteX14" fmla="*/ 53975 w 201137"/>
              <a:gd name="connsiteY14" fmla="*/ 814387 h 1317625"/>
              <a:gd name="connsiteX15" fmla="*/ 9525 w 201137"/>
              <a:gd name="connsiteY15" fmla="*/ 882650 h 1317625"/>
              <a:gd name="connsiteX16" fmla="*/ 50800 w 201137"/>
              <a:gd name="connsiteY16" fmla="*/ 1006475 h 1317625"/>
              <a:gd name="connsiteX17" fmla="*/ 123825 w 201137"/>
              <a:gd name="connsiteY17" fmla="*/ 1012825 h 1317625"/>
              <a:gd name="connsiteX18" fmla="*/ 190500 w 201137"/>
              <a:gd name="connsiteY18" fmla="*/ 1082675 h 1317625"/>
              <a:gd name="connsiteX19" fmla="*/ 96839 w 201137"/>
              <a:gd name="connsiteY19" fmla="*/ 1122363 h 1317625"/>
              <a:gd name="connsiteX20" fmla="*/ 63500 w 201137"/>
              <a:gd name="connsiteY20" fmla="*/ 1317625 h 1317625"/>
              <a:gd name="connsiteX0" fmla="*/ 0 w 201390"/>
              <a:gd name="connsiteY0" fmla="*/ 0 h 1317625"/>
              <a:gd name="connsiteX1" fmla="*/ 6350 w 201390"/>
              <a:gd name="connsiteY1" fmla="*/ 31750 h 1317625"/>
              <a:gd name="connsiteX2" fmla="*/ 82550 w 201390"/>
              <a:gd name="connsiteY2" fmla="*/ 76200 h 1317625"/>
              <a:gd name="connsiteX3" fmla="*/ 127000 w 201390"/>
              <a:gd name="connsiteY3" fmla="*/ 95250 h 1317625"/>
              <a:gd name="connsiteX4" fmla="*/ 146050 w 201390"/>
              <a:gd name="connsiteY4" fmla="*/ 101600 h 1317625"/>
              <a:gd name="connsiteX5" fmla="*/ 165100 w 201390"/>
              <a:gd name="connsiteY5" fmla="*/ 114300 h 1317625"/>
              <a:gd name="connsiteX6" fmla="*/ 187017 w 201390"/>
              <a:gd name="connsiteY6" fmla="*/ 166293 h 1317625"/>
              <a:gd name="connsiteX7" fmla="*/ 198438 w 201390"/>
              <a:gd name="connsiteY7" fmla="*/ 204787 h 1317625"/>
              <a:gd name="connsiteX8" fmla="*/ 131183 w 201390"/>
              <a:gd name="connsiteY8" fmla="*/ 324244 h 1317625"/>
              <a:gd name="connsiteX9" fmla="*/ 115887 w 201390"/>
              <a:gd name="connsiteY9" fmla="*/ 404813 h 1317625"/>
              <a:gd name="connsiteX10" fmla="*/ 87312 w 201390"/>
              <a:gd name="connsiteY10" fmla="*/ 488950 h 1317625"/>
              <a:gd name="connsiteX11" fmla="*/ 114300 w 201390"/>
              <a:gd name="connsiteY11" fmla="*/ 630613 h 1317625"/>
              <a:gd name="connsiteX12" fmla="*/ 139701 w 201390"/>
              <a:gd name="connsiteY12" fmla="*/ 742950 h 1317625"/>
              <a:gd name="connsiteX13" fmla="*/ 184006 w 201390"/>
              <a:gd name="connsiteY13" fmla="*/ 769418 h 1317625"/>
              <a:gd name="connsiteX14" fmla="*/ 53975 w 201390"/>
              <a:gd name="connsiteY14" fmla="*/ 814387 h 1317625"/>
              <a:gd name="connsiteX15" fmla="*/ 9525 w 201390"/>
              <a:gd name="connsiteY15" fmla="*/ 882650 h 1317625"/>
              <a:gd name="connsiteX16" fmla="*/ 50800 w 201390"/>
              <a:gd name="connsiteY16" fmla="*/ 1006475 h 1317625"/>
              <a:gd name="connsiteX17" fmla="*/ 123825 w 201390"/>
              <a:gd name="connsiteY17" fmla="*/ 1012825 h 1317625"/>
              <a:gd name="connsiteX18" fmla="*/ 190500 w 201390"/>
              <a:gd name="connsiteY18" fmla="*/ 1082675 h 1317625"/>
              <a:gd name="connsiteX19" fmla="*/ 96839 w 201390"/>
              <a:gd name="connsiteY19" fmla="*/ 1122363 h 1317625"/>
              <a:gd name="connsiteX20" fmla="*/ 63500 w 201390"/>
              <a:gd name="connsiteY20" fmla="*/ 1317625 h 1317625"/>
              <a:gd name="connsiteX0" fmla="*/ 0 w 201390"/>
              <a:gd name="connsiteY0" fmla="*/ 0 h 1317625"/>
              <a:gd name="connsiteX1" fmla="*/ 6350 w 201390"/>
              <a:gd name="connsiteY1" fmla="*/ 31750 h 1317625"/>
              <a:gd name="connsiteX2" fmla="*/ 82550 w 201390"/>
              <a:gd name="connsiteY2" fmla="*/ 76200 h 1317625"/>
              <a:gd name="connsiteX3" fmla="*/ 127000 w 201390"/>
              <a:gd name="connsiteY3" fmla="*/ 95250 h 1317625"/>
              <a:gd name="connsiteX4" fmla="*/ 146050 w 201390"/>
              <a:gd name="connsiteY4" fmla="*/ 101600 h 1317625"/>
              <a:gd name="connsiteX5" fmla="*/ 165100 w 201390"/>
              <a:gd name="connsiteY5" fmla="*/ 114300 h 1317625"/>
              <a:gd name="connsiteX6" fmla="*/ 187017 w 201390"/>
              <a:gd name="connsiteY6" fmla="*/ 166293 h 1317625"/>
              <a:gd name="connsiteX7" fmla="*/ 198438 w 201390"/>
              <a:gd name="connsiteY7" fmla="*/ 204787 h 1317625"/>
              <a:gd name="connsiteX8" fmla="*/ 131183 w 201390"/>
              <a:gd name="connsiteY8" fmla="*/ 324244 h 1317625"/>
              <a:gd name="connsiteX9" fmla="*/ 104620 w 201390"/>
              <a:gd name="connsiteY9" fmla="*/ 400711 h 1317625"/>
              <a:gd name="connsiteX10" fmla="*/ 87312 w 201390"/>
              <a:gd name="connsiteY10" fmla="*/ 488950 h 1317625"/>
              <a:gd name="connsiteX11" fmla="*/ 114300 w 201390"/>
              <a:gd name="connsiteY11" fmla="*/ 630613 h 1317625"/>
              <a:gd name="connsiteX12" fmla="*/ 139701 w 201390"/>
              <a:gd name="connsiteY12" fmla="*/ 742950 h 1317625"/>
              <a:gd name="connsiteX13" fmla="*/ 184006 w 201390"/>
              <a:gd name="connsiteY13" fmla="*/ 769418 h 1317625"/>
              <a:gd name="connsiteX14" fmla="*/ 53975 w 201390"/>
              <a:gd name="connsiteY14" fmla="*/ 814387 h 1317625"/>
              <a:gd name="connsiteX15" fmla="*/ 9525 w 201390"/>
              <a:gd name="connsiteY15" fmla="*/ 882650 h 1317625"/>
              <a:gd name="connsiteX16" fmla="*/ 50800 w 201390"/>
              <a:gd name="connsiteY16" fmla="*/ 1006475 h 1317625"/>
              <a:gd name="connsiteX17" fmla="*/ 123825 w 201390"/>
              <a:gd name="connsiteY17" fmla="*/ 1012825 h 1317625"/>
              <a:gd name="connsiteX18" fmla="*/ 190500 w 201390"/>
              <a:gd name="connsiteY18" fmla="*/ 1082675 h 1317625"/>
              <a:gd name="connsiteX19" fmla="*/ 96839 w 201390"/>
              <a:gd name="connsiteY19" fmla="*/ 1122363 h 1317625"/>
              <a:gd name="connsiteX20" fmla="*/ 63500 w 201390"/>
              <a:gd name="connsiteY20" fmla="*/ 1317625 h 1317625"/>
              <a:gd name="connsiteX0" fmla="*/ 0 w 201390"/>
              <a:gd name="connsiteY0" fmla="*/ 0 h 1317625"/>
              <a:gd name="connsiteX1" fmla="*/ 6350 w 201390"/>
              <a:gd name="connsiteY1" fmla="*/ 31750 h 1317625"/>
              <a:gd name="connsiteX2" fmla="*/ 82550 w 201390"/>
              <a:gd name="connsiteY2" fmla="*/ 76200 h 1317625"/>
              <a:gd name="connsiteX3" fmla="*/ 127000 w 201390"/>
              <a:gd name="connsiteY3" fmla="*/ 95250 h 1317625"/>
              <a:gd name="connsiteX4" fmla="*/ 146050 w 201390"/>
              <a:gd name="connsiteY4" fmla="*/ 101600 h 1317625"/>
              <a:gd name="connsiteX5" fmla="*/ 165100 w 201390"/>
              <a:gd name="connsiteY5" fmla="*/ 114300 h 1317625"/>
              <a:gd name="connsiteX6" fmla="*/ 187017 w 201390"/>
              <a:gd name="connsiteY6" fmla="*/ 166293 h 1317625"/>
              <a:gd name="connsiteX7" fmla="*/ 198438 w 201390"/>
              <a:gd name="connsiteY7" fmla="*/ 204787 h 1317625"/>
              <a:gd name="connsiteX8" fmla="*/ 131183 w 201390"/>
              <a:gd name="connsiteY8" fmla="*/ 324244 h 1317625"/>
              <a:gd name="connsiteX9" fmla="*/ 104620 w 201390"/>
              <a:gd name="connsiteY9" fmla="*/ 400711 h 1317625"/>
              <a:gd name="connsiteX10" fmla="*/ 87312 w 201390"/>
              <a:gd name="connsiteY10" fmla="*/ 464338 h 1317625"/>
              <a:gd name="connsiteX11" fmla="*/ 114300 w 201390"/>
              <a:gd name="connsiteY11" fmla="*/ 630613 h 1317625"/>
              <a:gd name="connsiteX12" fmla="*/ 139701 w 201390"/>
              <a:gd name="connsiteY12" fmla="*/ 742950 h 1317625"/>
              <a:gd name="connsiteX13" fmla="*/ 184006 w 201390"/>
              <a:gd name="connsiteY13" fmla="*/ 769418 h 1317625"/>
              <a:gd name="connsiteX14" fmla="*/ 53975 w 201390"/>
              <a:gd name="connsiteY14" fmla="*/ 814387 h 1317625"/>
              <a:gd name="connsiteX15" fmla="*/ 9525 w 201390"/>
              <a:gd name="connsiteY15" fmla="*/ 882650 h 1317625"/>
              <a:gd name="connsiteX16" fmla="*/ 50800 w 201390"/>
              <a:gd name="connsiteY16" fmla="*/ 1006475 h 1317625"/>
              <a:gd name="connsiteX17" fmla="*/ 123825 w 201390"/>
              <a:gd name="connsiteY17" fmla="*/ 1012825 h 1317625"/>
              <a:gd name="connsiteX18" fmla="*/ 190500 w 201390"/>
              <a:gd name="connsiteY18" fmla="*/ 1082675 h 1317625"/>
              <a:gd name="connsiteX19" fmla="*/ 96839 w 201390"/>
              <a:gd name="connsiteY19" fmla="*/ 1122363 h 1317625"/>
              <a:gd name="connsiteX20" fmla="*/ 63500 w 201390"/>
              <a:gd name="connsiteY20" fmla="*/ 1317625 h 1317625"/>
              <a:gd name="connsiteX0" fmla="*/ 0 w 201390"/>
              <a:gd name="connsiteY0" fmla="*/ 0 h 1317625"/>
              <a:gd name="connsiteX1" fmla="*/ 6350 w 201390"/>
              <a:gd name="connsiteY1" fmla="*/ 31750 h 1317625"/>
              <a:gd name="connsiteX2" fmla="*/ 82550 w 201390"/>
              <a:gd name="connsiteY2" fmla="*/ 76200 h 1317625"/>
              <a:gd name="connsiteX3" fmla="*/ 127000 w 201390"/>
              <a:gd name="connsiteY3" fmla="*/ 95250 h 1317625"/>
              <a:gd name="connsiteX4" fmla="*/ 146050 w 201390"/>
              <a:gd name="connsiteY4" fmla="*/ 101600 h 1317625"/>
              <a:gd name="connsiteX5" fmla="*/ 165100 w 201390"/>
              <a:gd name="connsiteY5" fmla="*/ 114300 h 1317625"/>
              <a:gd name="connsiteX6" fmla="*/ 187017 w 201390"/>
              <a:gd name="connsiteY6" fmla="*/ 166293 h 1317625"/>
              <a:gd name="connsiteX7" fmla="*/ 198438 w 201390"/>
              <a:gd name="connsiteY7" fmla="*/ 204787 h 1317625"/>
              <a:gd name="connsiteX8" fmla="*/ 131183 w 201390"/>
              <a:gd name="connsiteY8" fmla="*/ 324244 h 1317625"/>
              <a:gd name="connsiteX9" fmla="*/ 104620 w 201390"/>
              <a:gd name="connsiteY9" fmla="*/ 400711 h 1317625"/>
              <a:gd name="connsiteX10" fmla="*/ 87312 w 201390"/>
              <a:gd name="connsiteY10" fmla="*/ 464338 h 1317625"/>
              <a:gd name="connsiteX11" fmla="*/ 114300 w 201390"/>
              <a:gd name="connsiteY11" fmla="*/ 630613 h 1317625"/>
              <a:gd name="connsiteX12" fmla="*/ 139701 w 201390"/>
              <a:gd name="connsiteY12" fmla="*/ 742950 h 1317625"/>
              <a:gd name="connsiteX13" fmla="*/ 184006 w 201390"/>
              <a:gd name="connsiteY13" fmla="*/ 769418 h 1317625"/>
              <a:gd name="connsiteX14" fmla="*/ 53975 w 201390"/>
              <a:gd name="connsiteY14" fmla="*/ 814387 h 1317625"/>
              <a:gd name="connsiteX15" fmla="*/ 9525 w 201390"/>
              <a:gd name="connsiteY15" fmla="*/ 882650 h 1317625"/>
              <a:gd name="connsiteX16" fmla="*/ 50800 w 201390"/>
              <a:gd name="connsiteY16" fmla="*/ 1006475 h 1317625"/>
              <a:gd name="connsiteX17" fmla="*/ 123825 w 201390"/>
              <a:gd name="connsiteY17" fmla="*/ 1012825 h 1317625"/>
              <a:gd name="connsiteX18" fmla="*/ 190500 w 201390"/>
              <a:gd name="connsiteY18" fmla="*/ 1082675 h 1317625"/>
              <a:gd name="connsiteX19" fmla="*/ 96839 w 201390"/>
              <a:gd name="connsiteY19" fmla="*/ 1122363 h 1317625"/>
              <a:gd name="connsiteX20" fmla="*/ 63500 w 201390"/>
              <a:gd name="connsiteY20" fmla="*/ 1317625 h 1317625"/>
              <a:gd name="connsiteX0" fmla="*/ 0 w 201390"/>
              <a:gd name="connsiteY0" fmla="*/ 0 h 1317625"/>
              <a:gd name="connsiteX1" fmla="*/ 6350 w 201390"/>
              <a:gd name="connsiteY1" fmla="*/ 31750 h 1317625"/>
              <a:gd name="connsiteX2" fmla="*/ 82550 w 201390"/>
              <a:gd name="connsiteY2" fmla="*/ 76200 h 1317625"/>
              <a:gd name="connsiteX3" fmla="*/ 127000 w 201390"/>
              <a:gd name="connsiteY3" fmla="*/ 95250 h 1317625"/>
              <a:gd name="connsiteX4" fmla="*/ 146050 w 201390"/>
              <a:gd name="connsiteY4" fmla="*/ 101600 h 1317625"/>
              <a:gd name="connsiteX5" fmla="*/ 165100 w 201390"/>
              <a:gd name="connsiteY5" fmla="*/ 114300 h 1317625"/>
              <a:gd name="connsiteX6" fmla="*/ 187017 w 201390"/>
              <a:gd name="connsiteY6" fmla="*/ 166293 h 1317625"/>
              <a:gd name="connsiteX7" fmla="*/ 198438 w 201390"/>
              <a:gd name="connsiteY7" fmla="*/ 204787 h 1317625"/>
              <a:gd name="connsiteX8" fmla="*/ 131183 w 201390"/>
              <a:gd name="connsiteY8" fmla="*/ 324244 h 1317625"/>
              <a:gd name="connsiteX9" fmla="*/ 104620 w 201390"/>
              <a:gd name="connsiteY9" fmla="*/ 400711 h 1317625"/>
              <a:gd name="connsiteX10" fmla="*/ 87312 w 201390"/>
              <a:gd name="connsiteY10" fmla="*/ 464338 h 1317625"/>
              <a:gd name="connsiteX11" fmla="*/ 88011 w 201390"/>
              <a:gd name="connsiteY11" fmla="*/ 585492 h 1317625"/>
              <a:gd name="connsiteX12" fmla="*/ 139701 w 201390"/>
              <a:gd name="connsiteY12" fmla="*/ 742950 h 1317625"/>
              <a:gd name="connsiteX13" fmla="*/ 184006 w 201390"/>
              <a:gd name="connsiteY13" fmla="*/ 769418 h 1317625"/>
              <a:gd name="connsiteX14" fmla="*/ 53975 w 201390"/>
              <a:gd name="connsiteY14" fmla="*/ 814387 h 1317625"/>
              <a:gd name="connsiteX15" fmla="*/ 9525 w 201390"/>
              <a:gd name="connsiteY15" fmla="*/ 882650 h 1317625"/>
              <a:gd name="connsiteX16" fmla="*/ 50800 w 201390"/>
              <a:gd name="connsiteY16" fmla="*/ 1006475 h 1317625"/>
              <a:gd name="connsiteX17" fmla="*/ 123825 w 201390"/>
              <a:gd name="connsiteY17" fmla="*/ 1012825 h 1317625"/>
              <a:gd name="connsiteX18" fmla="*/ 190500 w 201390"/>
              <a:gd name="connsiteY18" fmla="*/ 1082675 h 1317625"/>
              <a:gd name="connsiteX19" fmla="*/ 96839 w 201390"/>
              <a:gd name="connsiteY19" fmla="*/ 1122363 h 1317625"/>
              <a:gd name="connsiteX20" fmla="*/ 63500 w 201390"/>
              <a:gd name="connsiteY20" fmla="*/ 1317625 h 1317625"/>
              <a:gd name="connsiteX0" fmla="*/ 0 w 201390"/>
              <a:gd name="connsiteY0" fmla="*/ 0 h 1317625"/>
              <a:gd name="connsiteX1" fmla="*/ 6350 w 201390"/>
              <a:gd name="connsiteY1" fmla="*/ 31750 h 1317625"/>
              <a:gd name="connsiteX2" fmla="*/ 82550 w 201390"/>
              <a:gd name="connsiteY2" fmla="*/ 76200 h 1317625"/>
              <a:gd name="connsiteX3" fmla="*/ 127000 w 201390"/>
              <a:gd name="connsiteY3" fmla="*/ 95250 h 1317625"/>
              <a:gd name="connsiteX4" fmla="*/ 146050 w 201390"/>
              <a:gd name="connsiteY4" fmla="*/ 101600 h 1317625"/>
              <a:gd name="connsiteX5" fmla="*/ 165100 w 201390"/>
              <a:gd name="connsiteY5" fmla="*/ 114300 h 1317625"/>
              <a:gd name="connsiteX6" fmla="*/ 187017 w 201390"/>
              <a:gd name="connsiteY6" fmla="*/ 166293 h 1317625"/>
              <a:gd name="connsiteX7" fmla="*/ 198438 w 201390"/>
              <a:gd name="connsiteY7" fmla="*/ 204787 h 1317625"/>
              <a:gd name="connsiteX8" fmla="*/ 131183 w 201390"/>
              <a:gd name="connsiteY8" fmla="*/ 324244 h 1317625"/>
              <a:gd name="connsiteX9" fmla="*/ 104620 w 201390"/>
              <a:gd name="connsiteY9" fmla="*/ 400711 h 1317625"/>
              <a:gd name="connsiteX10" fmla="*/ 87312 w 201390"/>
              <a:gd name="connsiteY10" fmla="*/ 464338 h 1317625"/>
              <a:gd name="connsiteX11" fmla="*/ 88011 w 201390"/>
              <a:gd name="connsiteY11" fmla="*/ 585492 h 1317625"/>
              <a:gd name="connsiteX12" fmla="*/ 139701 w 201390"/>
              <a:gd name="connsiteY12" fmla="*/ 742950 h 1317625"/>
              <a:gd name="connsiteX13" fmla="*/ 184006 w 201390"/>
              <a:gd name="connsiteY13" fmla="*/ 769418 h 1317625"/>
              <a:gd name="connsiteX14" fmla="*/ 53975 w 201390"/>
              <a:gd name="connsiteY14" fmla="*/ 814387 h 1317625"/>
              <a:gd name="connsiteX15" fmla="*/ 9525 w 201390"/>
              <a:gd name="connsiteY15" fmla="*/ 882650 h 1317625"/>
              <a:gd name="connsiteX16" fmla="*/ 50800 w 201390"/>
              <a:gd name="connsiteY16" fmla="*/ 1006475 h 1317625"/>
              <a:gd name="connsiteX17" fmla="*/ 123825 w 201390"/>
              <a:gd name="connsiteY17" fmla="*/ 1012825 h 1317625"/>
              <a:gd name="connsiteX18" fmla="*/ 141678 w 201390"/>
              <a:gd name="connsiteY18" fmla="*/ 1094982 h 1317625"/>
              <a:gd name="connsiteX19" fmla="*/ 96839 w 201390"/>
              <a:gd name="connsiteY19" fmla="*/ 1122363 h 1317625"/>
              <a:gd name="connsiteX20" fmla="*/ 63500 w 201390"/>
              <a:gd name="connsiteY20" fmla="*/ 1317625 h 1317625"/>
              <a:gd name="connsiteX0" fmla="*/ 0 w 201390"/>
              <a:gd name="connsiteY0" fmla="*/ 0 h 1317625"/>
              <a:gd name="connsiteX1" fmla="*/ 6350 w 201390"/>
              <a:gd name="connsiteY1" fmla="*/ 31750 h 1317625"/>
              <a:gd name="connsiteX2" fmla="*/ 82550 w 201390"/>
              <a:gd name="connsiteY2" fmla="*/ 76200 h 1317625"/>
              <a:gd name="connsiteX3" fmla="*/ 127000 w 201390"/>
              <a:gd name="connsiteY3" fmla="*/ 95250 h 1317625"/>
              <a:gd name="connsiteX4" fmla="*/ 146050 w 201390"/>
              <a:gd name="connsiteY4" fmla="*/ 101600 h 1317625"/>
              <a:gd name="connsiteX5" fmla="*/ 165100 w 201390"/>
              <a:gd name="connsiteY5" fmla="*/ 114300 h 1317625"/>
              <a:gd name="connsiteX6" fmla="*/ 187017 w 201390"/>
              <a:gd name="connsiteY6" fmla="*/ 166293 h 1317625"/>
              <a:gd name="connsiteX7" fmla="*/ 198438 w 201390"/>
              <a:gd name="connsiteY7" fmla="*/ 204787 h 1317625"/>
              <a:gd name="connsiteX8" fmla="*/ 131183 w 201390"/>
              <a:gd name="connsiteY8" fmla="*/ 324244 h 1317625"/>
              <a:gd name="connsiteX9" fmla="*/ 104620 w 201390"/>
              <a:gd name="connsiteY9" fmla="*/ 400711 h 1317625"/>
              <a:gd name="connsiteX10" fmla="*/ 87312 w 201390"/>
              <a:gd name="connsiteY10" fmla="*/ 464338 h 1317625"/>
              <a:gd name="connsiteX11" fmla="*/ 88011 w 201390"/>
              <a:gd name="connsiteY11" fmla="*/ 585492 h 1317625"/>
              <a:gd name="connsiteX12" fmla="*/ 139701 w 201390"/>
              <a:gd name="connsiteY12" fmla="*/ 742950 h 1317625"/>
              <a:gd name="connsiteX13" fmla="*/ 184006 w 201390"/>
              <a:gd name="connsiteY13" fmla="*/ 769418 h 1317625"/>
              <a:gd name="connsiteX14" fmla="*/ 53975 w 201390"/>
              <a:gd name="connsiteY14" fmla="*/ 814387 h 1317625"/>
              <a:gd name="connsiteX15" fmla="*/ 9525 w 201390"/>
              <a:gd name="connsiteY15" fmla="*/ 882650 h 1317625"/>
              <a:gd name="connsiteX16" fmla="*/ 50800 w 201390"/>
              <a:gd name="connsiteY16" fmla="*/ 1006475 h 1317625"/>
              <a:gd name="connsiteX17" fmla="*/ 123825 w 201390"/>
              <a:gd name="connsiteY17" fmla="*/ 1012825 h 1317625"/>
              <a:gd name="connsiteX18" fmla="*/ 175477 w 201390"/>
              <a:gd name="connsiteY18" fmla="*/ 1094982 h 1317625"/>
              <a:gd name="connsiteX19" fmla="*/ 96839 w 201390"/>
              <a:gd name="connsiteY19" fmla="*/ 1122363 h 1317625"/>
              <a:gd name="connsiteX20" fmla="*/ 63500 w 201390"/>
              <a:gd name="connsiteY20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00711 h 1317625"/>
              <a:gd name="connsiteX9" fmla="*/ 87312 w 187981"/>
              <a:gd name="connsiteY9" fmla="*/ 464338 h 1317625"/>
              <a:gd name="connsiteX10" fmla="*/ 88011 w 187981"/>
              <a:gd name="connsiteY10" fmla="*/ 585492 h 1317625"/>
              <a:gd name="connsiteX11" fmla="*/ 139701 w 187981"/>
              <a:gd name="connsiteY11" fmla="*/ 742950 h 1317625"/>
              <a:gd name="connsiteX12" fmla="*/ 184006 w 187981"/>
              <a:gd name="connsiteY12" fmla="*/ 769418 h 1317625"/>
              <a:gd name="connsiteX13" fmla="*/ 53975 w 187981"/>
              <a:gd name="connsiteY13" fmla="*/ 814387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75477 w 187981"/>
              <a:gd name="connsiteY17" fmla="*/ 1094982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00711 h 1317625"/>
              <a:gd name="connsiteX9" fmla="*/ 87312 w 187981"/>
              <a:gd name="connsiteY9" fmla="*/ 464338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84006 w 187981"/>
              <a:gd name="connsiteY12" fmla="*/ 769418 h 1317625"/>
              <a:gd name="connsiteX13" fmla="*/ 53975 w 187981"/>
              <a:gd name="connsiteY13" fmla="*/ 814387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75477 w 187981"/>
              <a:gd name="connsiteY17" fmla="*/ 1094982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00711 h 1317625"/>
              <a:gd name="connsiteX9" fmla="*/ 87312 w 187981"/>
              <a:gd name="connsiteY9" fmla="*/ 464338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84006 w 187981"/>
              <a:gd name="connsiteY12" fmla="*/ 769418 h 1317625"/>
              <a:gd name="connsiteX13" fmla="*/ 53975 w 187981"/>
              <a:gd name="connsiteY13" fmla="*/ 814387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00711 h 1317625"/>
              <a:gd name="connsiteX9" fmla="*/ 87312 w 187981"/>
              <a:gd name="connsiteY9" fmla="*/ 464338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3975 w 187981"/>
              <a:gd name="connsiteY13" fmla="*/ 814387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00711 h 1317625"/>
              <a:gd name="connsiteX9" fmla="*/ 28121 w 187981"/>
              <a:gd name="connsiteY9" fmla="*/ 434950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3975 w 187981"/>
              <a:gd name="connsiteY13" fmla="*/ 814387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18343 h 1317625"/>
              <a:gd name="connsiteX9" fmla="*/ 28121 w 187981"/>
              <a:gd name="connsiteY9" fmla="*/ 434950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3975 w 187981"/>
              <a:gd name="connsiteY13" fmla="*/ 814387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18343 h 1317625"/>
              <a:gd name="connsiteX9" fmla="*/ 38883 w 187981"/>
              <a:gd name="connsiteY9" fmla="*/ 452582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3975 w 187981"/>
              <a:gd name="connsiteY13" fmla="*/ 814387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18343 h 1317625"/>
              <a:gd name="connsiteX9" fmla="*/ 38883 w 187981"/>
              <a:gd name="connsiteY9" fmla="*/ 452582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9356 w 187981"/>
              <a:gd name="connsiteY13" fmla="*/ 785000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18343 h 1317625"/>
              <a:gd name="connsiteX9" fmla="*/ 65787 w 187981"/>
              <a:gd name="connsiteY9" fmla="*/ 452582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9356 w 187981"/>
              <a:gd name="connsiteY13" fmla="*/ 785000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18343 h 1317625"/>
              <a:gd name="connsiteX9" fmla="*/ 28057 w 187981"/>
              <a:gd name="connsiteY9" fmla="*/ 448003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9356 w 187981"/>
              <a:gd name="connsiteY13" fmla="*/ 785000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7981"/>
              <a:gd name="connsiteY0" fmla="*/ 0 h 1317625"/>
              <a:gd name="connsiteX1" fmla="*/ 6350 w 187981"/>
              <a:gd name="connsiteY1" fmla="*/ 31750 h 1317625"/>
              <a:gd name="connsiteX2" fmla="*/ 82550 w 187981"/>
              <a:gd name="connsiteY2" fmla="*/ 76200 h 1317625"/>
              <a:gd name="connsiteX3" fmla="*/ 127000 w 187981"/>
              <a:gd name="connsiteY3" fmla="*/ 95250 h 1317625"/>
              <a:gd name="connsiteX4" fmla="*/ 146050 w 187981"/>
              <a:gd name="connsiteY4" fmla="*/ 101600 h 1317625"/>
              <a:gd name="connsiteX5" fmla="*/ 165100 w 187981"/>
              <a:gd name="connsiteY5" fmla="*/ 114300 h 1317625"/>
              <a:gd name="connsiteX6" fmla="*/ 187017 w 187981"/>
              <a:gd name="connsiteY6" fmla="*/ 166293 h 1317625"/>
              <a:gd name="connsiteX7" fmla="*/ 131183 w 187981"/>
              <a:gd name="connsiteY7" fmla="*/ 324244 h 1317625"/>
              <a:gd name="connsiteX8" fmla="*/ 104620 w 187981"/>
              <a:gd name="connsiteY8" fmla="*/ 418343 h 1317625"/>
              <a:gd name="connsiteX9" fmla="*/ 44825 w 187981"/>
              <a:gd name="connsiteY9" fmla="*/ 448003 h 1317625"/>
              <a:gd name="connsiteX10" fmla="*/ 88011 w 187981"/>
              <a:gd name="connsiteY10" fmla="*/ 585492 h 1317625"/>
              <a:gd name="connsiteX11" fmla="*/ 132190 w 187981"/>
              <a:gd name="connsiteY11" fmla="*/ 689624 h 1317625"/>
              <a:gd name="connsiteX12" fmla="*/ 130197 w 187981"/>
              <a:gd name="connsiteY12" fmla="*/ 787050 h 1317625"/>
              <a:gd name="connsiteX13" fmla="*/ 59356 w 187981"/>
              <a:gd name="connsiteY13" fmla="*/ 785000 h 1317625"/>
              <a:gd name="connsiteX14" fmla="*/ 9525 w 187981"/>
              <a:gd name="connsiteY14" fmla="*/ 882650 h 1317625"/>
              <a:gd name="connsiteX15" fmla="*/ 50800 w 187981"/>
              <a:gd name="connsiteY15" fmla="*/ 1006475 h 1317625"/>
              <a:gd name="connsiteX16" fmla="*/ 123825 w 187981"/>
              <a:gd name="connsiteY16" fmla="*/ 1012825 h 1317625"/>
              <a:gd name="connsiteX17" fmla="*/ 134166 w 187981"/>
              <a:gd name="connsiteY17" fmla="*/ 1111390 h 1317625"/>
              <a:gd name="connsiteX18" fmla="*/ 96839 w 187981"/>
              <a:gd name="connsiteY18" fmla="*/ 1122363 h 1317625"/>
              <a:gd name="connsiteX19" fmla="*/ 63500 w 187981"/>
              <a:gd name="connsiteY19" fmla="*/ 1317625 h 1317625"/>
              <a:gd name="connsiteX0" fmla="*/ 0 w 188601"/>
              <a:gd name="connsiteY0" fmla="*/ 0 h 1317625"/>
              <a:gd name="connsiteX1" fmla="*/ 6350 w 188601"/>
              <a:gd name="connsiteY1" fmla="*/ 31750 h 1317625"/>
              <a:gd name="connsiteX2" fmla="*/ 82550 w 188601"/>
              <a:gd name="connsiteY2" fmla="*/ 76200 h 1317625"/>
              <a:gd name="connsiteX3" fmla="*/ 127000 w 188601"/>
              <a:gd name="connsiteY3" fmla="*/ 95250 h 1317625"/>
              <a:gd name="connsiteX4" fmla="*/ 146050 w 188601"/>
              <a:gd name="connsiteY4" fmla="*/ 101600 h 1317625"/>
              <a:gd name="connsiteX5" fmla="*/ 165100 w 188601"/>
              <a:gd name="connsiteY5" fmla="*/ 114300 h 1317625"/>
              <a:gd name="connsiteX6" fmla="*/ 187017 w 188601"/>
              <a:gd name="connsiteY6" fmla="*/ 166293 h 1317625"/>
              <a:gd name="connsiteX7" fmla="*/ 118606 w 188601"/>
              <a:gd name="connsiteY7" fmla="*/ 324244 h 1317625"/>
              <a:gd name="connsiteX8" fmla="*/ 104620 w 188601"/>
              <a:gd name="connsiteY8" fmla="*/ 418343 h 1317625"/>
              <a:gd name="connsiteX9" fmla="*/ 44825 w 188601"/>
              <a:gd name="connsiteY9" fmla="*/ 448003 h 1317625"/>
              <a:gd name="connsiteX10" fmla="*/ 88011 w 188601"/>
              <a:gd name="connsiteY10" fmla="*/ 585492 h 1317625"/>
              <a:gd name="connsiteX11" fmla="*/ 132190 w 188601"/>
              <a:gd name="connsiteY11" fmla="*/ 689624 h 1317625"/>
              <a:gd name="connsiteX12" fmla="*/ 130197 w 188601"/>
              <a:gd name="connsiteY12" fmla="*/ 787050 h 1317625"/>
              <a:gd name="connsiteX13" fmla="*/ 59356 w 188601"/>
              <a:gd name="connsiteY13" fmla="*/ 785000 h 1317625"/>
              <a:gd name="connsiteX14" fmla="*/ 9525 w 188601"/>
              <a:gd name="connsiteY14" fmla="*/ 882650 h 1317625"/>
              <a:gd name="connsiteX15" fmla="*/ 50800 w 188601"/>
              <a:gd name="connsiteY15" fmla="*/ 1006475 h 1317625"/>
              <a:gd name="connsiteX16" fmla="*/ 123825 w 188601"/>
              <a:gd name="connsiteY16" fmla="*/ 1012825 h 1317625"/>
              <a:gd name="connsiteX17" fmla="*/ 134166 w 188601"/>
              <a:gd name="connsiteY17" fmla="*/ 1111390 h 1317625"/>
              <a:gd name="connsiteX18" fmla="*/ 96839 w 188601"/>
              <a:gd name="connsiteY18" fmla="*/ 1122363 h 1317625"/>
              <a:gd name="connsiteX19" fmla="*/ 63500 w 188601"/>
              <a:gd name="connsiteY19" fmla="*/ 1317625 h 1317625"/>
              <a:gd name="connsiteX0" fmla="*/ 0 w 188601"/>
              <a:gd name="connsiteY0" fmla="*/ 0 h 1317625"/>
              <a:gd name="connsiteX1" fmla="*/ 6350 w 188601"/>
              <a:gd name="connsiteY1" fmla="*/ 31750 h 1317625"/>
              <a:gd name="connsiteX2" fmla="*/ 82550 w 188601"/>
              <a:gd name="connsiteY2" fmla="*/ 76200 h 1317625"/>
              <a:gd name="connsiteX3" fmla="*/ 127000 w 188601"/>
              <a:gd name="connsiteY3" fmla="*/ 95250 h 1317625"/>
              <a:gd name="connsiteX4" fmla="*/ 146050 w 188601"/>
              <a:gd name="connsiteY4" fmla="*/ 101600 h 1317625"/>
              <a:gd name="connsiteX5" fmla="*/ 165100 w 188601"/>
              <a:gd name="connsiteY5" fmla="*/ 114300 h 1317625"/>
              <a:gd name="connsiteX6" fmla="*/ 187017 w 188601"/>
              <a:gd name="connsiteY6" fmla="*/ 166293 h 1317625"/>
              <a:gd name="connsiteX7" fmla="*/ 118606 w 188601"/>
              <a:gd name="connsiteY7" fmla="*/ 324244 h 1317625"/>
              <a:gd name="connsiteX8" fmla="*/ 104620 w 188601"/>
              <a:gd name="connsiteY8" fmla="*/ 418343 h 1317625"/>
              <a:gd name="connsiteX9" fmla="*/ 53209 w 188601"/>
              <a:gd name="connsiteY9" fmla="*/ 470898 h 1317625"/>
              <a:gd name="connsiteX10" fmla="*/ 88011 w 188601"/>
              <a:gd name="connsiteY10" fmla="*/ 585492 h 1317625"/>
              <a:gd name="connsiteX11" fmla="*/ 132190 w 188601"/>
              <a:gd name="connsiteY11" fmla="*/ 689624 h 1317625"/>
              <a:gd name="connsiteX12" fmla="*/ 130197 w 188601"/>
              <a:gd name="connsiteY12" fmla="*/ 787050 h 1317625"/>
              <a:gd name="connsiteX13" fmla="*/ 59356 w 188601"/>
              <a:gd name="connsiteY13" fmla="*/ 785000 h 1317625"/>
              <a:gd name="connsiteX14" fmla="*/ 9525 w 188601"/>
              <a:gd name="connsiteY14" fmla="*/ 882650 h 1317625"/>
              <a:gd name="connsiteX15" fmla="*/ 50800 w 188601"/>
              <a:gd name="connsiteY15" fmla="*/ 1006475 h 1317625"/>
              <a:gd name="connsiteX16" fmla="*/ 123825 w 188601"/>
              <a:gd name="connsiteY16" fmla="*/ 1012825 h 1317625"/>
              <a:gd name="connsiteX17" fmla="*/ 134166 w 188601"/>
              <a:gd name="connsiteY17" fmla="*/ 1111390 h 1317625"/>
              <a:gd name="connsiteX18" fmla="*/ 96839 w 188601"/>
              <a:gd name="connsiteY18" fmla="*/ 1122363 h 1317625"/>
              <a:gd name="connsiteX19" fmla="*/ 63500 w 188601"/>
              <a:gd name="connsiteY19" fmla="*/ 1317625 h 1317625"/>
              <a:gd name="connsiteX0" fmla="*/ 0 w 188601"/>
              <a:gd name="connsiteY0" fmla="*/ 0 h 1317625"/>
              <a:gd name="connsiteX1" fmla="*/ 6350 w 188601"/>
              <a:gd name="connsiteY1" fmla="*/ 31750 h 1317625"/>
              <a:gd name="connsiteX2" fmla="*/ 82550 w 188601"/>
              <a:gd name="connsiteY2" fmla="*/ 76200 h 1317625"/>
              <a:gd name="connsiteX3" fmla="*/ 127000 w 188601"/>
              <a:gd name="connsiteY3" fmla="*/ 95250 h 1317625"/>
              <a:gd name="connsiteX4" fmla="*/ 146050 w 188601"/>
              <a:gd name="connsiteY4" fmla="*/ 101600 h 1317625"/>
              <a:gd name="connsiteX5" fmla="*/ 165100 w 188601"/>
              <a:gd name="connsiteY5" fmla="*/ 114300 h 1317625"/>
              <a:gd name="connsiteX6" fmla="*/ 187017 w 188601"/>
              <a:gd name="connsiteY6" fmla="*/ 166293 h 1317625"/>
              <a:gd name="connsiteX7" fmla="*/ 118606 w 188601"/>
              <a:gd name="connsiteY7" fmla="*/ 324244 h 1317625"/>
              <a:gd name="connsiteX8" fmla="*/ 104620 w 188601"/>
              <a:gd name="connsiteY8" fmla="*/ 418343 h 1317625"/>
              <a:gd name="connsiteX9" fmla="*/ 53209 w 188601"/>
              <a:gd name="connsiteY9" fmla="*/ 470898 h 1317625"/>
              <a:gd name="connsiteX10" fmla="*/ 88011 w 188601"/>
              <a:gd name="connsiteY10" fmla="*/ 585492 h 1317625"/>
              <a:gd name="connsiteX11" fmla="*/ 132190 w 188601"/>
              <a:gd name="connsiteY11" fmla="*/ 689624 h 1317625"/>
              <a:gd name="connsiteX12" fmla="*/ 130197 w 188601"/>
              <a:gd name="connsiteY12" fmla="*/ 787050 h 1317625"/>
              <a:gd name="connsiteX13" fmla="*/ 59356 w 188601"/>
              <a:gd name="connsiteY13" fmla="*/ 785000 h 1317625"/>
              <a:gd name="connsiteX14" fmla="*/ 9525 w 188601"/>
              <a:gd name="connsiteY14" fmla="*/ 882650 h 1317625"/>
              <a:gd name="connsiteX15" fmla="*/ 38224 w 188601"/>
              <a:gd name="connsiteY15" fmla="*/ 1006475 h 1317625"/>
              <a:gd name="connsiteX16" fmla="*/ 123825 w 188601"/>
              <a:gd name="connsiteY16" fmla="*/ 1012825 h 1317625"/>
              <a:gd name="connsiteX17" fmla="*/ 134166 w 188601"/>
              <a:gd name="connsiteY17" fmla="*/ 1111390 h 1317625"/>
              <a:gd name="connsiteX18" fmla="*/ 96839 w 188601"/>
              <a:gd name="connsiteY18" fmla="*/ 1122363 h 1317625"/>
              <a:gd name="connsiteX19" fmla="*/ 63500 w 188601"/>
              <a:gd name="connsiteY19" fmla="*/ 1317625 h 1317625"/>
              <a:gd name="connsiteX0" fmla="*/ 0 w 188601"/>
              <a:gd name="connsiteY0" fmla="*/ 0 h 1303889"/>
              <a:gd name="connsiteX1" fmla="*/ 6350 w 188601"/>
              <a:gd name="connsiteY1" fmla="*/ 31750 h 1303889"/>
              <a:gd name="connsiteX2" fmla="*/ 82550 w 188601"/>
              <a:gd name="connsiteY2" fmla="*/ 76200 h 1303889"/>
              <a:gd name="connsiteX3" fmla="*/ 127000 w 188601"/>
              <a:gd name="connsiteY3" fmla="*/ 95250 h 1303889"/>
              <a:gd name="connsiteX4" fmla="*/ 146050 w 188601"/>
              <a:gd name="connsiteY4" fmla="*/ 101600 h 1303889"/>
              <a:gd name="connsiteX5" fmla="*/ 165100 w 188601"/>
              <a:gd name="connsiteY5" fmla="*/ 114300 h 1303889"/>
              <a:gd name="connsiteX6" fmla="*/ 187017 w 188601"/>
              <a:gd name="connsiteY6" fmla="*/ 166293 h 1303889"/>
              <a:gd name="connsiteX7" fmla="*/ 118606 w 188601"/>
              <a:gd name="connsiteY7" fmla="*/ 324244 h 1303889"/>
              <a:gd name="connsiteX8" fmla="*/ 104620 w 188601"/>
              <a:gd name="connsiteY8" fmla="*/ 418343 h 1303889"/>
              <a:gd name="connsiteX9" fmla="*/ 53209 w 188601"/>
              <a:gd name="connsiteY9" fmla="*/ 470898 h 1303889"/>
              <a:gd name="connsiteX10" fmla="*/ 88011 w 188601"/>
              <a:gd name="connsiteY10" fmla="*/ 585492 h 1303889"/>
              <a:gd name="connsiteX11" fmla="*/ 132190 w 188601"/>
              <a:gd name="connsiteY11" fmla="*/ 689624 h 1303889"/>
              <a:gd name="connsiteX12" fmla="*/ 130197 w 188601"/>
              <a:gd name="connsiteY12" fmla="*/ 787050 h 1303889"/>
              <a:gd name="connsiteX13" fmla="*/ 59356 w 188601"/>
              <a:gd name="connsiteY13" fmla="*/ 785000 h 1303889"/>
              <a:gd name="connsiteX14" fmla="*/ 9525 w 188601"/>
              <a:gd name="connsiteY14" fmla="*/ 882650 h 1303889"/>
              <a:gd name="connsiteX15" fmla="*/ 38224 w 188601"/>
              <a:gd name="connsiteY15" fmla="*/ 1006475 h 1303889"/>
              <a:gd name="connsiteX16" fmla="*/ 123825 w 188601"/>
              <a:gd name="connsiteY16" fmla="*/ 1012825 h 1303889"/>
              <a:gd name="connsiteX17" fmla="*/ 134166 w 188601"/>
              <a:gd name="connsiteY17" fmla="*/ 1111390 h 1303889"/>
              <a:gd name="connsiteX18" fmla="*/ 96839 w 188601"/>
              <a:gd name="connsiteY18" fmla="*/ 1122363 h 1303889"/>
              <a:gd name="connsiteX19" fmla="*/ 50923 w 188601"/>
              <a:gd name="connsiteY19" fmla="*/ 1303889 h 1303889"/>
              <a:gd name="connsiteX0" fmla="*/ 0 w 188601"/>
              <a:gd name="connsiteY0" fmla="*/ 0 h 1303889"/>
              <a:gd name="connsiteX1" fmla="*/ 6350 w 188601"/>
              <a:gd name="connsiteY1" fmla="*/ 31750 h 1303889"/>
              <a:gd name="connsiteX2" fmla="*/ 82550 w 188601"/>
              <a:gd name="connsiteY2" fmla="*/ 76200 h 1303889"/>
              <a:gd name="connsiteX3" fmla="*/ 127000 w 188601"/>
              <a:gd name="connsiteY3" fmla="*/ 95250 h 1303889"/>
              <a:gd name="connsiteX4" fmla="*/ 146050 w 188601"/>
              <a:gd name="connsiteY4" fmla="*/ 101600 h 1303889"/>
              <a:gd name="connsiteX5" fmla="*/ 165100 w 188601"/>
              <a:gd name="connsiteY5" fmla="*/ 114300 h 1303889"/>
              <a:gd name="connsiteX6" fmla="*/ 187017 w 188601"/>
              <a:gd name="connsiteY6" fmla="*/ 166293 h 1303889"/>
              <a:gd name="connsiteX7" fmla="*/ 118606 w 188601"/>
              <a:gd name="connsiteY7" fmla="*/ 324244 h 1303889"/>
              <a:gd name="connsiteX8" fmla="*/ 104620 w 188601"/>
              <a:gd name="connsiteY8" fmla="*/ 418343 h 1303889"/>
              <a:gd name="connsiteX9" fmla="*/ 53209 w 188601"/>
              <a:gd name="connsiteY9" fmla="*/ 470898 h 1303889"/>
              <a:gd name="connsiteX10" fmla="*/ 88011 w 188601"/>
              <a:gd name="connsiteY10" fmla="*/ 585492 h 1303889"/>
              <a:gd name="connsiteX11" fmla="*/ 132190 w 188601"/>
              <a:gd name="connsiteY11" fmla="*/ 689624 h 1303889"/>
              <a:gd name="connsiteX12" fmla="*/ 130197 w 188601"/>
              <a:gd name="connsiteY12" fmla="*/ 787050 h 1303889"/>
              <a:gd name="connsiteX13" fmla="*/ 59356 w 188601"/>
              <a:gd name="connsiteY13" fmla="*/ 785000 h 1303889"/>
              <a:gd name="connsiteX14" fmla="*/ 9525 w 188601"/>
              <a:gd name="connsiteY14" fmla="*/ 882650 h 1303889"/>
              <a:gd name="connsiteX15" fmla="*/ 38224 w 188601"/>
              <a:gd name="connsiteY15" fmla="*/ 1006475 h 1303889"/>
              <a:gd name="connsiteX16" fmla="*/ 123825 w 188601"/>
              <a:gd name="connsiteY16" fmla="*/ 1012825 h 1303889"/>
              <a:gd name="connsiteX17" fmla="*/ 134166 w 188601"/>
              <a:gd name="connsiteY17" fmla="*/ 1111390 h 1303889"/>
              <a:gd name="connsiteX18" fmla="*/ 75879 w 188601"/>
              <a:gd name="connsiteY18" fmla="*/ 1158994 h 1303889"/>
              <a:gd name="connsiteX19" fmla="*/ 50923 w 188601"/>
              <a:gd name="connsiteY19" fmla="*/ 1303889 h 1303889"/>
              <a:gd name="connsiteX0" fmla="*/ 0 w 188601"/>
              <a:gd name="connsiteY0" fmla="*/ 0 h 1303889"/>
              <a:gd name="connsiteX1" fmla="*/ 6350 w 188601"/>
              <a:gd name="connsiteY1" fmla="*/ 31750 h 1303889"/>
              <a:gd name="connsiteX2" fmla="*/ 82550 w 188601"/>
              <a:gd name="connsiteY2" fmla="*/ 76200 h 1303889"/>
              <a:gd name="connsiteX3" fmla="*/ 127000 w 188601"/>
              <a:gd name="connsiteY3" fmla="*/ 95250 h 1303889"/>
              <a:gd name="connsiteX4" fmla="*/ 146050 w 188601"/>
              <a:gd name="connsiteY4" fmla="*/ 101600 h 1303889"/>
              <a:gd name="connsiteX5" fmla="*/ 165100 w 188601"/>
              <a:gd name="connsiteY5" fmla="*/ 114300 h 1303889"/>
              <a:gd name="connsiteX6" fmla="*/ 187017 w 188601"/>
              <a:gd name="connsiteY6" fmla="*/ 166293 h 1303889"/>
              <a:gd name="connsiteX7" fmla="*/ 118606 w 188601"/>
              <a:gd name="connsiteY7" fmla="*/ 324244 h 1303889"/>
              <a:gd name="connsiteX8" fmla="*/ 104620 w 188601"/>
              <a:gd name="connsiteY8" fmla="*/ 418343 h 1303889"/>
              <a:gd name="connsiteX9" fmla="*/ 53209 w 188601"/>
              <a:gd name="connsiteY9" fmla="*/ 470898 h 1303889"/>
              <a:gd name="connsiteX10" fmla="*/ 88011 w 188601"/>
              <a:gd name="connsiteY10" fmla="*/ 585492 h 1303889"/>
              <a:gd name="connsiteX11" fmla="*/ 132190 w 188601"/>
              <a:gd name="connsiteY11" fmla="*/ 689624 h 1303889"/>
              <a:gd name="connsiteX12" fmla="*/ 130197 w 188601"/>
              <a:gd name="connsiteY12" fmla="*/ 787050 h 1303889"/>
              <a:gd name="connsiteX13" fmla="*/ 59356 w 188601"/>
              <a:gd name="connsiteY13" fmla="*/ 785000 h 1303889"/>
              <a:gd name="connsiteX14" fmla="*/ 9525 w 188601"/>
              <a:gd name="connsiteY14" fmla="*/ 882650 h 1303889"/>
              <a:gd name="connsiteX15" fmla="*/ 38224 w 188601"/>
              <a:gd name="connsiteY15" fmla="*/ 1006475 h 1303889"/>
              <a:gd name="connsiteX16" fmla="*/ 123825 w 188601"/>
              <a:gd name="connsiteY16" fmla="*/ 1012825 h 1303889"/>
              <a:gd name="connsiteX17" fmla="*/ 134166 w 188601"/>
              <a:gd name="connsiteY17" fmla="*/ 1111390 h 1303889"/>
              <a:gd name="connsiteX18" fmla="*/ 63302 w 188601"/>
              <a:gd name="connsiteY18" fmla="*/ 1136099 h 1303889"/>
              <a:gd name="connsiteX19" fmla="*/ 50923 w 188601"/>
              <a:gd name="connsiteY19" fmla="*/ 1303889 h 1303889"/>
              <a:gd name="connsiteX0" fmla="*/ 0 w 188601"/>
              <a:gd name="connsiteY0" fmla="*/ 0 h 1303889"/>
              <a:gd name="connsiteX1" fmla="*/ 6350 w 188601"/>
              <a:gd name="connsiteY1" fmla="*/ 31750 h 1303889"/>
              <a:gd name="connsiteX2" fmla="*/ 82550 w 188601"/>
              <a:gd name="connsiteY2" fmla="*/ 76200 h 1303889"/>
              <a:gd name="connsiteX3" fmla="*/ 127000 w 188601"/>
              <a:gd name="connsiteY3" fmla="*/ 95250 h 1303889"/>
              <a:gd name="connsiteX4" fmla="*/ 146050 w 188601"/>
              <a:gd name="connsiteY4" fmla="*/ 101600 h 1303889"/>
              <a:gd name="connsiteX5" fmla="*/ 165100 w 188601"/>
              <a:gd name="connsiteY5" fmla="*/ 114300 h 1303889"/>
              <a:gd name="connsiteX6" fmla="*/ 187017 w 188601"/>
              <a:gd name="connsiteY6" fmla="*/ 166293 h 1303889"/>
              <a:gd name="connsiteX7" fmla="*/ 118606 w 188601"/>
              <a:gd name="connsiteY7" fmla="*/ 324244 h 1303889"/>
              <a:gd name="connsiteX8" fmla="*/ 104620 w 188601"/>
              <a:gd name="connsiteY8" fmla="*/ 418343 h 1303889"/>
              <a:gd name="connsiteX9" fmla="*/ 44825 w 188601"/>
              <a:gd name="connsiteY9" fmla="*/ 489214 h 1303889"/>
              <a:gd name="connsiteX10" fmla="*/ 88011 w 188601"/>
              <a:gd name="connsiteY10" fmla="*/ 585492 h 1303889"/>
              <a:gd name="connsiteX11" fmla="*/ 132190 w 188601"/>
              <a:gd name="connsiteY11" fmla="*/ 689624 h 1303889"/>
              <a:gd name="connsiteX12" fmla="*/ 130197 w 188601"/>
              <a:gd name="connsiteY12" fmla="*/ 787050 h 1303889"/>
              <a:gd name="connsiteX13" fmla="*/ 59356 w 188601"/>
              <a:gd name="connsiteY13" fmla="*/ 785000 h 1303889"/>
              <a:gd name="connsiteX14" fmla="*/ 9525 w 188601"/>
              <a:gd name="connsiteY14" fmla="*/ 882650 h 1303889"/>
              <a:gd name="connsiteX15" fmla="*/ 38224 w 188601"/>
              <a:gd name="connsiteY15" fmla="*/ 1006475 h 1303889"/>
              <a:gd name="connsiteX16" fmla="*/ 123825 w 188601"/>
              <a:gd name="connsiteY16" fmla="*/ 1012825 h 1303889"/>
              <a:gd name="connsiteX17" fmla="*/ 134166 w 188601"/>
              <a:gd name="connsiteY17" fmla="*/ 1111390 h 1303889"/>
              <a:gd name="connsiteX18" fmla="*/ 63302 w 188601"/>
              <a:gd name="connsiteY18" fmla="*/ 1136099 h 1303889"/>
              <a:gd name="connsiteX19" fmla="*/ 50923 w 188601"/>
              <a:gd name="connsiteY19" fmla="*/ 1303889 h 1303889"/>
              <a:gd name="connsiteX0" fmla="*/ 3401 w 192002"/>
              <a:gd name="connsiteY0" fmla="*/ 0 h 1303889"/>
              <a:gd name="connsiteX1" fmla="*/ 9751 w 192002"/>
              <a:gd name="connsiteY1" fmla="*/ 31750 h 1303889"/>
              <a:gd name="connsiteX2" fmla="*/ 85951 w 192002"/>
              <a:gd name="connsiteY2" fmla="*/ 76200 h 1303889"/>
              <a:gd name="connsiteX3" fmla="*/ 130401 w 192002"/>
              <a:gd name="connsiteY3" fmla="*/ 95250 h 1303889"/>
              <a:gd name="connsiteX4" fmla="*/ 149451 w 192002"/>
              <a:gd name="connsiteY4" fmla="*/ 101600 h 1303889"/>
              <a:gd name="connsiteX5" fmla="*/ 168501 w 192002"/>
              <a:gd name="connsiteY5" fmla="*/ 114300 h 1303889"/>
              <a:gd name="connsiteX6" fmla="*/ 190418 w 192002"/>
              <a:gd name="connsiteY6" fmla="*/ 166293 h 1303889"/>
              <a:gd name="connsiteX7" fmla="*/ 122007 w 192002"/>
              <a:gd name="connsiteY7" fmla="*/ 324244 h 1303889"/>
              <a:gd name="connsiteX8" fmla="*/ 108021 w 192002"/>
              <a:gd name="connsiteY8" fmla="*/ 418343 h 1303889"/>
              <a:gd name="connsiteX9" fmla="*/ 48226 w 192002"/>
              <a:gd name="connsiteY9" fmla="*/ 489214 h 1303889"/>
              <a:gd name="connsiteX10" fmla="*/ 91412 w 192002"/>
              <a:gd name="connsiteY10" fmla="*/ 585492 h 1303889"/>
              <a:gd name="connsiteX11" fmla="*/ 135591 w 192002"/>
              <a:gd name="connsiteY11" fmla="*/ 689624 h 1303889"/>
              <a:gd name="connsiteX12" fmla="*/ 133598 w 192002"/>
              <a:gd name="connsiteY12" fmla="*/ 787050 h 1303889"/>
              <a:gd name="connsiteX13" fmla="*/ 62757 w 192002"/>
              <a:gd name="connsiteY13" fmla="*/ 785000 h 1303889"/>
              <a:gd name="connsiteX14" fmla="*/ 350 w 192002"/>
              <a:gd name="connsiteY14" fmla="*/ 882650 h 1303889"/>
              <a:gd name="connsiteX15" fmla="*/ 41625 w 192002"/>
              <a:gd name="connsiteY15" fmla="*/ 1006475 h 1303889"/>
              <a:gd name="connsiteX16" fmla="*/ 127226 w 192002"/>
              <a:gd name="connsiteY16" fmla="*/ 1012825 h 1303889"/>
              <a:gd name="connsiteX17" fmla="*/ 137567 w 192002"/>
              <a:gd name="connsiteY17" fmla="*/ 1111390 h 1303889"/>
              <a:gd name="connsiteX18" fmla="*/ 66703 w 192002"/>
              <a:gd name="connsiteY18" fmla="*/ 1136099 h 1303889"/>
              <a:gd name="connsiteX19" fmla="*/ 54324 w 192002"/>
              <a:gd name="connsiteY19" fmla="*/ 1303889 h 1303889"/>
              <a:gd name="connsiteX0" fmla="*/ 3401 w 192002"/>
              <a:gd name="connsiteY0" fmla="*/ 0 h 1303889"/>
              <a:gd name="connsiteX1" fmla="*/ 9751 w 192002"/>
              <a:gd name="connsiteY1" fmla="*/ 31750 h 1303889"/>
              <a:gd name="connsiteX2" fmla="*/ 85951 w 192002"/>
              <a:gd name="connsiteY2" fmla="*/ 76200 h 1303889"/>
              <a:gd name="connsiteX3" fmla="*/ 130401 w 192002"/>
              <a:gd name="connsiteY3" fmla="*/ 95250 h 1303889"/>
              <a:gd name="connsiteX4" fmla="*/ 149451 w 192002"/>
              <a:gd name="connsiteY4" fmla="*/ 101600 h 1303889"/>
              <a:gd name="connsiteX5" fmla="*/ 168501 w 192002"/>
              <a:gd name="connsiteY5" fmla="*/ 114300 h 1303889"/>
              <a:gd name="connsiteX6" fmla="*/ 190418 w 192002"/>
              <a:gd name="connsiteY6" fmla="*/ 166293 h 1303889"/>
              <a:gd name="connsiteX7" fmla="*/ 122007 w 192002"/>
              <a:gd name="connsiteY7" fmla="*/ 324244 h 1303889"/>
              <a:gd name="connsiteX8" fmla="*/ 108021 w 192002"/>
              <a:gd name="connsiteY8" fmla="*/ 418343 h 1303889"/>
              <a:gd name="connsiteX9" fmla="*/ 48226 w 192002"/>
              <a:gd name="connsiteY9" fmla="*/ 489214 h 1303889"/>
              <a:gd name="connsiteX10" fmla="*/ 78835 w 192002"/>
              <a:gd name="connsiteY10" fmla="*/ 585492 h 1303889"/>
              <a:gd name="connsiteX11" fmla="*/ 135591 w 192002"/>
              <a:gd name="connsiteY11" fmla="*/ 689624 h 1303889"/>
              <a:gd name="connsiteX12" fmla="*/ 133598 w 192002"/>
              <a:gd name="connsiteY12" fmla="*/ 787050 h 1303889"/>
              <a:gd name="connsiteX13" fmla="*/ 62757 w 192002"/>
              <a:gd name="connsiteY13" fmla="*/ 785000 h 1303889"/>
              <a:gd name="connsiteX14" fmla="*/ 350 w 192002"/>
              <a:gd name="connsiteY14" fmla="*/ 882650 h 1303889"/>
              <a:gd name="connsiteX15" fmla="*/ 41625 w 192002"/>
              <a:gd name="connsiteY15" fmla="*/ 1006475 h 1303889"/>
              <a:gd name="connsiteX16" fmla="*/ 127226 w 192002"/>
              <a:gd name="connsiteY16" fmla="*/ 1012825 h 1303889"/>
              <a:gd name="connsiteX17" fmla="*/ 137567 w 192002"/>
              <a:gd name="connsiteY17" fmla="*/ 1111390 h 1303889"/>
              <a:gd name="connsiteX18" fmla="*/ 66703 w 192002"/>
              <a:gd name="connsiteY18" fmla="*/ 1136099 h 1303889"/>
              <a:gd name="connsiteX19" fmla="*/ 54324 w 192002"/>
              <a:gd name="connsiteY19" fmla="*/ 1303889 h 1303889"/>
              <a:gd name="connsiteX0" fmla="*/ 3401 w 168502"/>
              <a:gd name="connsiteY0" fmla="*/ 0 h 1303889"/>
              <a:gd name="connsiteX1" fmla="*/ 9751 w 168502"/>
              <a:gd name="connsiteY1" fmla="*/ 31750 h 1303889"/>
              <a:gd name="connsiteX2" fmla="*/ 85951 w 168502"/>
              <a:gd name="connsiteY2" fmla="*/ 76200 h 1303889"/>
              <a:gd name="connsiteX3" fmla="*/ 130401 w 168502"/>
              <a:gd name="connsiteY3" fmla="*/ 95250 h 1303889"/>
              <a:gd name="connsiteX4" fmla="*/ 149451 w 168502"/>
              <a:gd name="connsiteY4" fmla="*/ 101600 h 1303889"/>
              <a:gd name="connsiteX5" fmla="*/ 168501 w 168502"/>
              <a:gd name="connsiteY5" fmla="*/ 114300 h 1303889"/>
              <a:gd name="connsiteX6" fmla="*/ 148617 w 168502"/>
              <a:gd name="connsiteY6" fmla="*/ 230086 h 1303889"/>
              <a:gd name="connsiteX7" fmla="*/ 122007 w 168502"/>
              <a:gd name="connsiteY7" fmla="*/ 324244 h 1303889"/>
              <a:gd name="connsiteX8" fmla="*/ 108021 w 168502"/>
              <a:gd name="connsiteY8" fmla="*/ 418343 h 1303889"/>
              <a:gd name="connsiteX9" fmla="*/ 48226 w 168502"/>
              <a:gd name="connsiteY9" fmla="*/ 489214 h 1303889"/>
              <a:gd name="connsiteX10" fmla="*/ 78835 w 168502"/>
              <a:gd name="connsiteY10" fmla="*/ 585492 h 1303889"/>
              <a:gd name="connsiteX11" fmla="*/ 135591 w 168502"/>
              <a:gd name="connsiteY11" fmla="*/ 689624 h 1303889"/>
              <a:gd name="connsiteX12" fmla="*/ 133598 w 168502"/>
              <a:gd name="connsiteY12" fmla="*/ 787050 h 1303889"/>
              <a:gd name="connsiteX13" fmla="*/ 62757 w 168502"/>
              <a:gd name="connsiteY13" fmla="*/ 785000 h 1303889"/>
              <a:gd name="connsiteX14" fmla="*/ 350 w 168502"/>
              <a:gd name="connsiteY14" fmla="*/ 882650 h 1303889"/>
              <a:gd name="connsiteX15" fmla="*/ 41625 w 168502"/>
              <a:gd name="connsiteY15" fmla="*/ 1006475 h 1303889"/>
              <a:gd name="connsiteX16" fmla="*/ 127226 w 168502"/>
              <a:gd name="connsiteY16" fmla="*/ 1012825 h 1303889"/>
              <a:gd name="connsiteX17" fmla="*/ 137567 w 168502"/>
              <a:gd name="connsiteY17" fmla="*/ 1111390 h 1303889"/>
              <a:gd name="connsiteX18" fmla="*/ 66703 w 168502"/>
              <a:gd name="connsiteY18" fmla="*/ 1136099 h 1303889"/>
              <a:gd name="connsiteX19" fmla="*/ 54324 w 168502"/>
              <a:gd name="connsiteY19" fmla="*/ 1303889 h 1303889"/>
              <a:gd name="connsiteX0" fmla="*/ 3401 w 150393"/>
              <a:gd name="connsiteY0" fmla="*/ 0 h 1303889"/>
              <a:gd name="connsiteX1" fmla="*/ 9751 w 150393"/>
              <a:gd name="connsiteY1" fmla="*/ 31750 h 1303889"/>
              <a:gd name="connsiteX2" fmla="*/ 85951 w 150393"/>
              <a:gd name="connsiteY2" fmla="*/ 76200 h 1303889"/>
              <a:gd name="connsiteX3" fmla="*/ 130401 w 150393"/>
              <a:gd name="connsiteY3" fmla="*/ 95250 h 1303889"/>
              <a:gd name="connsiteX4" fmla="*/ 149451 w 150393"/>
              <a:gd name="connsiteY4" fmla="*/ 101600 h 1303889"/>
              <a:gd name="connsiteX5" fmla="*/ 147601 w 150393"/>
              <a:gd name="connsiteY5" fmla="*/ 108225 h 1303889"/>
              <a:gd name="connsiteX6" fmla="*/ 148617 w 150393"/>
              <a:gd name="connsiteY6" fmla="*/ 230086 h 1303889"/>
              <a:gd name="connsiteX7" fmla="*/ 122007 w 150393"/>
              <a:gd name="connsiteY7" fmla="*/ 324244 h 1303889"/>
              <a:gd name="connsiteX8" fmla="*/ 108021 w 150393"/>
              <a:gd name="connsiteY8" fmla="*/ 418343 h 1303889"/>
              <a:gd name="connsiteX9" fmla="*/ 48226 w 150393"/>
              <a:gd name="connsiteY9" fmla="*/ 489214 h 1303889"/>
              <a:gd name="connsiteX10" fmla="*/ 78835 w 150393"/>
              <a:gd name="connsiteY10" fmla="*/ 585492 h 1303889"/>
              <a:gd name="connsiteX11" fmla="*/ 135591 w 150393"/>
              <a:gd name="connsiteY11" fmla="*/ 689624 h 1303889"/>
              <a:gd name="connsiteX12" fmla="*/ 133598 w 150393"/>
              <a:gd name="connsiteY12" fmla="*/ 787050 h 1303889"/>
              <a:gd name="connsiteX13" fmla="*/ 62757 w 150393"/>
              <a:gd name="connsiteY13" fmla="*/ 785000 h 1303889"/>
              <a:gd name="connsiteX14" fmla="*/ 350 w 150393"/>
              <a:gd name="connsiteY14" fmla="*/ 882650 h 1303889"/>
              <a:gd name="connsiteX15" fmla="*/ 41625 w 150393"/>
              <a:gd name="connsiteY15" fmla="*/ 1006475 h 1303889"/>
              <a:gd name="connsiteX16" fmla="*/ 127226 w 150393"/>
              <a:gd name="connsiteY16" fmla="*/ 1012825 h 1303889"/>
              <a:gd name="connsiteX17" fmla="*/ 137567 w 150393"/>
              <a:gd name="connsiteY17" fmla="*/ 1111390 h 1303889"/>
              <a:gd name="connsiteX18" fmla="*/ 66703 w 150393"/>
              <a:gd name="connsiteY18" fmla="*/ 1136099 h 1303889"/>
              <a:gd name="connsiteX19" fmla="*/ 54324 w 150393"/>
              <a:gd name="connsiteY19" fmla="*/ 1303889 h 1303889"/>
              <a:gd name="connsiteX0" fmla="*/ 3401 w 151404"/>
              <a:gd name="connsiteY0" fmla="*/ 0 h 1303889"/>
              <a:gd name="connsiteX1" fmla="*/ 9751 w 151404"/>
              <a:gd name="connsiteY1" fmla="*/ 31750 h 1303889"/>
              <a:gd name="connsiteX2" fmla="*/ 85951 w 151404"/>
              <a:gd name="connsiteY2" fmla="*/ 76200 h 1303889"/>
              <a:gd name="connsiteX3" fmla="*/ 130401 w 151404"/>
              <a:gd name="connsiteY3" fmla="*/ 95250 h 1303889"/>
              <a:gd name="connsiteX4" fmla="*/ 149451 w 151404"/>
              <a:gd name="connsiteY4" fmla="*/ 101600 h 1303889"/>
              <a:gd name="connsiteX5" fmla="*/ 147601 w 151404"/>
              <a:gd name="connsiteY5" fmla="*/ 108225 h 1303889"/>
              <a:gd name="connsiteX6" fmla="*/ 148617 w 151404"/>
              <a:gd name="connsiteY6" fmla="*/ 230086 h 1303889"/>
              <a:gd name="connsiteX7" fmla="*/ 106332 w 151404"/>
              <a:gd name="connsiteY7" fmla="*/ 315131 h 1303889"/>
              <a:gd name="connsiteX8" fmla="*/ 108021 w 151404"/>
              <a:gd name="connsiteY8" fmla="*/ 418343 h 1303889"/>
              <a:gd name="connsiteX9" fmla="*/ 48226 w 151404"/>
              <a:gd name="connsiteY9" fmla="*/ 489214 h 1303889"/>
              <a:gd name="connsiteX10" fmla="*/ 78835 w 151404"/>
              <a:gd name="connsiteY10" fmla="*/ 585492 h 1303889"/>
              <a:gd name="connsiteX11" fmla="*/ 135591 w 151404"/>
              <a:gd name="connsiteY11" fmla="*/ 689624 h 1303889"/>
              <a:gd name="connsiteX12" fmla="*/ 133598 w 151404"/>
              <a:gd name="connsiteY12" fmla="*/ 787050 h 1303889"/>
              <a:gd name="connsiteX13" fmla="*/ 62757 w 151404"/>
              <a:gd name="connsiteY13" fmla="*/ 785000 h 1303889"/>
              <a:gd name="connsiteX14" fmla="*/ 350 w 151404"/>
              <a:gd name="connsiteY14" fmla="*/ 882650 h 1303889"/>
              <a:gd name="connsiteX15" fmla="*/ 41625 w 151404"/>
              <a:gd name="connsiteY15" fmla="*/ 1006475 h 1303889"/>
              <a:gd name="connsiteX16" fmla="*/ 127226 w 151404"/>
              <a:gd name="connsiteY16" fmla="*/ 1012825 h 1303889"/>
              <a:gd name="connsiteX17" fmla="*/ 137567 w 151404"/>
              <a:gd name="connsiteY17" fmla="*/ 1111390 h 1303889"/>
              <a:gd name="connsiteX18" fmla="*/ 66703 w 151404"/>
              <a:gd name="connsiteY18" fmla="*/ 1136099 h 1303889"/>
              <a:gd name="connsiteX19" fmla="*/ 54324 w 151404"/>
              <a:gd name="connsiteY19" fmla="*/ 1303889 h 1303889"/>
              <a:gd name="connsiteX0" fmla="*/ 3401 w 151404"/>
              <a:gd name="connsiteY0" fmla="*/ 0 h 1303889"/>
              <a:gd name="connsiteX1" fmla="*/ 9751 w 151404"/>
              <a:gd name="connsiteY1" fmla="*/ 31750 h 1303889"/>
              <a:gd name="connsiteX2" fmla="*/ 85951 w 151404"/>
              <a:gd name="connsiteY2" fmla="*/ 76200 h 1303889"/>
              <a:gd name="connsiteX3" fmla="*/ 130401 w 151404"/>
              <a:gd name="connsiteY3" fmla="*/ 95250 h 1303889"/>
              <a:gd name="connsiteX4" fmla="*/ 149451 w 151404"/>
              <a:gd name="connsiteY4" fmla="*/ 101600 h 1303889"/>
              <a:gd name="connsiteX5" fmla="*/ 147601 w 151404"/>
              <a:gd name="connsiteY5" fmla="*/ 108225 h 1303889"/>
              <a:gd name="connsiteX6" fmla="*/ 148617 w 151404"/>
              <a:gd name="connsiteY6" fmla="*/ 230086 h 1303889"/>
              <a:gd name="connsiteX7" fmla="*/ 106332 w 151404"/>
              <a:gd name="connsiteY7" fmla="*/ 315131 h 1303889"/>
              <a:gd name="connsiteX8" fmla="*/ 92346 w 151404"/>
              <a:gd name="connsiteY8" fmla="*/ 384927 h 1303889"/>
              <a:gd name="connsiteX9" fmla="*/ 48226 w 151404"/>
              <a:gd name="connsiteY9" fmla="*/ 489214 h 1303889"/>
              <a:gd name="connsiteX10" fmla="*/ 78835 w 151404"/>
              <a:gd name="connsiteY10" fmla="*/ 585492 h 1303889"/>
              <a:gd name="connsiteX11" fmla="*/ 135591 w 151404"/>
              <a:gd name="connsiteY11" fmla="*/ 689624 h 1303889"/>
              <a:gd name="connsiteX12" fmla="*/ 133598 w 151404"/>
              <a:gd name="connsiteY12" fmla="*/ 787050 h 1303889"/>
              <a:gd name="connsiteX13" fmla="*/ 62757 w 151404"/>
              <a:gd name="connsiteY13" fmla="*/ 785000 h 1303889"/>
              <a:gd name="connsiteX14" fmla="*/ 350 w 151404"/>
              <a:gd name="connsiteY14" fmla="*/ 882650 h 1303889"/>
              <a:gd name="connsiteX15" fmla="*/ 41625 w 151404"/>
              <a:gd name="connsiteY15" fmla="*/ 1006475 h 1303889"/>
              <a:gd name="connsiteX16" fmla="*/ 127226 w 151404"/>
              <a:gd name="connsiteY16" fmla="*/ 1012825 h 1303889"/>
              <a:gd name="connsiteX17" fmla="*/ 137567 w 151404"/>
              <a:gd name="connsiteY17" fmla="*/ 1111390 h 1303889"/>
              <a:gd name="connsiteX18" fmla="*/ 66703 w 151404"/>
              <a:gd name="connsiteY18" fmla="*/ 1136099 h 1303889"/>
              <a:gd name="connsiteX19" fmla="*/ 54324 w 151404"/>
              <a:gd name="connsiteY19" fmla="*/ 1303889 h 1303889"/>
              <a:gd name="connsiteX0" fmla="*/ 3401 w 151404"/>
              <a:gd name="connsiteY0" fmla="*/ 0 h 1303889"/>
              <a:gd name="connsiteX1" fmla="*/ 9751 w 151404"/>
              <a:gd name="connsiteY1" fmla="*/ 31750 h 1303889"/>
              <a:gd name="connsiteX2" fmla="*/ 85951 w 151404"/>
              <a:gd name="connsiteY2" fmla="*/ 76200 h 1303889"/>
              <a:gd name="connsiteX3" fmla="*/ 130401 w 151404"/>
              <a:gd name="connsiteY3" fmla="*/ 95250 h 1303889"/>
              <a:gd name="connsiteX4" fmla="*/ 149451 w 151404"/>
              <a:gd name="connsiteY4" fmla="*/ 101600 h 1303889"/>
              <a:gd name="connsiteX5" fmla="*/ 147601 w 151404"/>
              <a:gd name="connsiteY5" fmla="*/ 108225 h 1303889"/>
              <a:gd name="connsiteX6" fmla="*/ 148617 w 151404"/>
              <a:gd name="connsiteY6" fmla="*/ 230086 h 1303889"/>
              <a:gd name="connsiteX7" fmla="*/ 106332 w 151404"/>
              <a:gd name="connsiteY7" fmla="*/ 315131 h 1303889"/>
              <a:gd name="connsiteX8" fmla="*/ 92346 w 151404"/>
              <a:gd name="connsiteY8" fmla="*/ 384927 h 1303889"/>
              <a:gd name="connsiteX9" fmla="*/ 16875 w 151404"/>
              <a:gd name="connsiteY9" fmla="*/ 474026 h 1303889"/>
              <a:gd name="connsiteX10" fmla="*/ 78835 w 151404"/>
              <a:gd name="connsiteY10" fmla="*/ 585492 h 1303889"/>
              <a:gd name="connsiteX11" fmla="*/ 135591 w 151404"/>
              <a:gd name="connsiteY11" fmla="*/ 689624 h 1303889"/>
              <a:gd name="connsiteX12" fmla="*/ 133598 w 151404"/>
              <a:gd name="connsiteY12" fmla="*/ 787050 h 1303889"/>
              <a:gd name="connsiteX13" fmla="*/ 62757 w 151404"/>
              <a:gd name="connsiteY13" fmla="*/ 785000 h 1303889"/>
              <a:gd name="connsiteX14" fmla="*/ 350 w 151404"/>
              <a:gd name="connsiteY14" fmla="*/ 882650 h 1303889"/>
              <a:gd name="connsiteX15" fmla="*/ 41625 w 151404"/>
              <a:gd name="connsiteY15" fmla="*/ 1006475 h 1303889"/>
              <a:gd name="connsiteX16" fmla="*/ 127226 w 151404"/>
              <a:gd name="connsiteY16" fmla="*/ 1012825 h 1303889"/>
              <a:gd name="connsiteX17" fmla="*/ 137567 w 151404"/>
              <a:gd name="connsiteY17" fmla="*/ 1111390 h 1303889"/>
              <a:gd name="connsiteX18" fmla="*/ 66703 w 151404"/>
              <a:gd name="connsiteY18" fmla="*/ 1136099 h 1303889"/>
              <a:gd name="connsiteX19" fmla="*/ 54324 w 151404"/>
              <a:gd name="connsiteY19" fmla="*/ 1303889 h 1303889"/>
              <a:gd name="connsiteX0" fmla="*/ 3401 w 151404"/>
              <a:gd name="connsiteY0" fmla="*/ 0 h 1303889"/>
              <a:gd name="connsiteX1" fmla="*/ 9751 w 151404"/>
              <a:gd name="connsiteY1" fmla="*/ 31750 h 1303889"/>
              <a:gd name="connsiteX2" fmla="*/ 85951 w 151404"/>
              <a:gd name="connsiteY2" fmla="*/ 76200 h 1303889"/>
              <a:gd name="connsiteX3" fmla="*/ 130401 w 151404"/>
              <a:gd name="connsiteY3" fmla="*/ 95250 h 1303889"/>
              <a:gd name="connsiteX4" fmla="*/ 149451 w 151404"/>
              <a:gd name="connsiteY4" fmla="*/ 101600 h 1303889"/>
              <a:gd name="connsiteX5" fmla="*/ 147601 w 151404"/>
              <a:gd name="connsiteY5" fmla="*/ 108225 h 1303889"/>
              <a:gd name="connsiteX6" fmla="*/ 148617 w 151404"/>
              <a:gd name="connsiteY6" fmla="*/ 230086 h 1303889"/>
              <a:gd name="connsiteX7" fmla="*/ 106332 w 151404"/>
              <a:gd name="connsiteY7" fmla="*/ 315131 h 1303889"/>
              <a:gd name="connsiteX8" fmla="*/ 92346 w 151404"/>
              <a:gd name="connsiteY8" fmla="*/ 384927 h 1303889"/>
              <a:gd name="connsiteX9" fmla="*/ 16875 w 151404"/>
              <a:gd name="connsiteY9" fmla="*/ 474026 h 1303889"/>
              <a:gd name="connsiteX10" fmla="*/ 78835 w 151404"/>
              <a:gd name="connsiteY10" fmla="*/ 585492 h 1303889"/>
              <a:gd name="connsiteX11" fmla="*/ 101629 w 151404"/>
              <a:gd name="connsiteY11" fmla="*/ 677473 h 1303889"/>
              <a:gd name="connsiteX12" fmla="*/ 133598 w 151404"/>
              <a:gd name="connsiteY12" fmla="*/ 787050 h 1303889"/>
              <a:gd name="connsiteX13" fmla="*/ 62757 w 151404"/>
              <a:gd name="connsiteY13" fmla="*/ 785000 h 1303889"/>
              <a:gd name="connsiteX14" fmla="*/ 350 w 151404"/>
              <a:gd name="connsiteY14" fmla="*/ 882650 h 1303889"/>
              <a:gd name="connsiteX15" fmla="*/ 41625 w 151404"/>
              <a:gd name="connsiteY15" fmla="*/ 1006475 h 1303889"/>
              <a:gd name="connsiteX16" fmla="*/ 127226 w 151404"/>
              <a:gd name="connsiteY16" fmla="*/ 1012825 h 1303889"/>
              <a:gd name="connsiteX17" fmla="*/ 137567 w 151404"/>
              <a:gd name="connsiteY17" fmla="*/ 1111390 h 1303889"/>
              <a:gd name="connsiteX18" fmla="*/ 66703 w 151404"/>
              <a:gd name="connsiteY18" fmla="*/ 1136099 h 1303889"/>
              <a:gd name="connsiteX19" fmla="*/ 54324 w 151404"/>
              <a:gd name="connsiteY19" fmla="*/ 1303889 h 1303889"/>
              <a:gd name="connsiteX0" fmla="*/ 0 w 148003"/>
              <a:gd name="connsiteY0" fmla="*/ 0 h 1303889"/>
              <a:gd name="connsiteX1" fmla="*/ 6350 w 148003"/>
              <a:gd name="connsiteY1" fmla="*/ 31750 h 1303889"/>
              <a:gd name="connsiteX2" fmla="*/ 82550 w 148003"/>
              <a:gd name="connsiteY2" fmla="*/ 76200 h 1303889"/>
              <a:gd name="connsiteX3" fmla="*/ 127000 w 148003"/>
              <a:gd name="connsiteY3" fmla="*/ 95250 h 1303889"/>
              <a:gd name="connsiteX4" fmla="*/ 146050 w 148003"/>
              <a:gd name="connsiteY4" fmla="*/ 101600 h 1303889"/>
              <a:gd name="connsiteX5" fmla="*/ 144200 w 148003"/>
              <a:gd name="connsiteY5" fmla="*/ 108225 h 1303889"/>
              <a:gd name="connsiteX6" fmla="*/ 145216 w 148003"/>
              <a:gd name="connsiteY6" fmla="*/ 230086 h 1303889"/>
              <a:gd name="connsiteX7" fmla="*/ 102931 w 148003"/>
              <a:gd name="connsiteY7" fmla="*/ 315131 h 1303889"/>
              <a:gd name="connsiteX8" fmla="*/ 88945 w 148003"/>
              <a:gd name="connsiteY8" fmla="*/ 384927 h 1303889"/>
              <a:gd name="connsiteX9" fmla="*/ 13474 w 148003"/>
              <a:gd name="connsiteY9" fmla="*/ 474026 h 1303889"/>
              <a:gd name="connsiteX10" fmla="*/ 75434 w 148003"/>
              <a:gd name="connsiteY10" fmla="*/ 585492 h 1303889"/>
              <a:gd name="connsiteX11" fmla="*/ 98228 w 148003"/>
              <a:gd name="connsiteY11" fmla="*/ 677473 h 1303889"/>
              <a:gd name="connsiteX12" fmla="*/ 130197 w 148003"/>
              <a:gd name="connsiteY12" fmla="*/ 787050 h 1303889"/>
              <a:gd name="connsiteX13" fmla="*/ 59356 w 148003"/>
              <a:gd name="connsiteY13" fmla="*/ 785000 h 1303889"/>
              <a:gd name="connsiteX14" fmla="*/ 12624 w 148003"/>
              <a:gd name="connsiteY14" fmla="*/ 824932 h 1303889"/>
              <a:gd name="connsiteX15" fmla="*/ 38224 w 148003"/>
              <a:gd name="connsiteY15" fmla="*/ 1006475 h 1303889"/>
              <a:gd name="connsiteX16" fmla="*/ 123825 w 148003"/>
              <a:gd name="connsiteY16" fmla="*/ 1012825 h 1303889"/>
              <a:gd name="connsiteX17" fmla="*/ 134166 w 148003"/>
              <a:gd name="connsiteY17" fmla="*/ 1111390 h 1303889"/>
              <a:gd name="connsiteX18" fmla="*/ 63302 w 148003"/>
              <a:gd name="connsiteY18" fmla="*/ 1136099 h 1303889"/>
              <a:gd name="connsiteX19" fmla="*/ 50923 w 148003"/>
              <a:gd name="connsiteY19" fmla="*/ 1303889 h 1303889"/>
              <a:gd name="connsiteX0" fmla="*/ 0 w 148003"/>
              <a:gd name="connsiteY0" fmla="*/ 0 h 1303889"/>
              <a:gd name="connsiteX1" fmla="*/ 6350 w 148003"/>
              <a:gd name="connsiteY1" fmla="*/ 31750 h 1303889"/>
              <a:gd name="connsiteX2" fmla="*/ 82550 w 148003"/>
              <a:gd name="connsiteY2" fmla="*/ 76200 h 1303889"/>
              <a:gd name="connsiteX3" fmla="*/ 127000 w 148003"/>
              <a:gd name="connsiteY3" fmla="*/ 95250 h 1303889"/>
              <a:gd name="connsiteX4" fmla="*/ 146050 w 148003"/>
              <a:gd name="connsiteY4" fmla="*/ 101600 h 1303889"/>
              <a:gd name="connsiteX5" fmla="*/ 144200 w 148003"/>
              <a:gd name="connsiteY5" fmla="*/ 108225 h 1303889"/>
              <a:gd name="connsiteX6" fmla="*/ 145216 w 148003"/>
              <a:gd name="connsiteY6" fmla="*/ 230086 h 1303889"/>
              <a:gd name="connsiteX7" fmla="*/ 102931 w 148003"/>
              <a:gd name="connsiteY7" fmla="*/ 315131 h 1303889"/>
              <a:gd name="connsiteX8" fmla="*/ 88945 w 148003"/>
              <a:gd name="connsiteY8" fmla="*/ 384927 h 1303889"/>
              <a:gd name="connsiteX9" fmla="*/ 13474 w 148003"/>
              <a:gd name="connsiteY9" fmla="*/ 474026 h 1303889"/>
              <a:gd name="connsiteX10" fmla="*/ 75434 w 148003"/>
              <a:gd name="connsiteY10" fmla="*/ 585492 h 1303889"/>
              <a:gd name="connsiteX11" fmla="*/ 98228 w 148003"/>
              <a:gd name="connsiteY11" fmla="*/ 677473 h 1303889"/>
              <a:gd name="connsiteX12" fmla="*/ 130197 w 148003"/>
              <a:gd name="connsiteY12" fmla="*/ 787050 h 1303889"/>
              <a:gd name="connsiteX13" fmla="*/ 59356 w 148003"/>
              <a:gd name="connsiteY13" fmla="*/ 785000 h 1303889"/>
              <a:gd name="connsiteX14" fmla="*/ 12624 w 148003"/>
              <a:gd name="connsiteY14" fmla="*/ 824932 h 1303889"/>
              <a:gd name="connsiteX15" fmla="*/ 27774 w 148003"/>
              <a:gd name="connsiteY15" fmla="*/ 982172 h 1303889"/>
              <a:gd name="connsiteX16" fmla="*/ 123825 w 148003"/>
              <a:gd name="connsiteY16" fmla="*/ 1012825 h 1303889"/>
              <a:gd name="connsiteX17" fmla="*/ 134166 w 148003"/>
              <a:gd name="connsiteY17" fmla="*/ 1111390 h 1303889"/>
              <a:gd name="connsiteX18" fmla="*/ 63302 w 148003"/>
              <a:gd name="connsiteY18" fmla="*/ 1136099 h 1303889"/>
              <a:gd name="connsiteX19" fmla="*/ 50923 w 148003"/>
              <a:gd name="connsiteY19" fmla="*/ 1303889 h 1303889"/>
              <a:gd name="connsiteX0" fmla="*/ 0 w 148003"/>
              <a:gd name="connsiteY0" fmla="*/ 0 h 1303889"/>
              <a:gd name="connsiteX1" fmla="*/ 6350 w 148003"/>
              <a:gd name="connsiteY1" fmla="*/ 31750 h 1303889"/>
              <a:gd name="connsiteX2" fmla="*/ 82550 w 148003"/>
              <a:gd name="connsiteY2" fmla="*/ 76200 h 1303889"/>
              <a:gd name="connsiteX3" fmla="*/ 127000 w 148003"/>
              <a:gd name="connsiteY3" fmla="*/ 95250 h 1303889"/>
              <a:gd name="connsiteX4" fmla="*/ 146050 w 148003"/>
              <a:gd name="connsiteY4" fmla="*/ 101600 h 1303889"/>
              <a:gd name="connsiteX5" fmla="*/ 144200 w 148003"/>
              <a:gd name="connsiteY5" fmla="*/ 108225 h 1303889"/>
              <a:gd name="connsiteX6" fmla="*/ 145216 w 148003"/>
              <a:gd name="connsiteY6" fmla="*/ 230086 h 1303889"/>
              <a:gd name="connsiteX7" fmla="*/ 102931 w 148003"/>
              <a:gd name="connsiteY7" fmla="*/ 315131 h 1303889"/>
              <a:gd name="connsiteX8" fmla="*/ 88945 w 148003"/>
              <a:gd name="connsiteY8" fmla="*/ 384927 h 1303889"/>
              <a:gd name="connsiteX9" fmla="*/ 13474 w 148003"/>
              <a:gd name="connsiteY9" fmla="*/ 474026 h 1303889"/>
              <a:gd name="connsiteX10" fmla="*/ 75434 w 148003"/>
              <a:gd name="connsiteY10" fmla="*/ 585492 h 1303889"/>
              <a:gd name="connsiteX11" fmla="*/ 98228 w 148003"/>
              <a:gd name="connsiteY11" fmla="*/ 677473 h 1303889"/>
              <a:gd name="connsiteX12" fmla="*/ 130197 w 148003"/>
              <a:gd name="connsiteY12" fmla="*/ 787050 h 1303889"/>
              <a:gd name="connsiteX13" fmla="*/ 59356 w 148003"/>
              <a:gd name="connsiteY13" fmla="*/ 785000 h 1303889"/>
              <a:gd name="connsiteX14" fmla="*/ 12624 w 148003"/>
              <a:gd name="connsiteY14" fmla="*/ 824932 h 1303889"/>
              <a:gd name="connsiteX15" fmla="*/ 27774 w 148003"/>
              <a:gd name="connsiteY15" fmla="*/ 982172 h 1303889"/>
              <a:gd name="connsiteX16" fmla="*/ 100313 w 148003"/>
              <a:gd name="connsiteY16" fmla="*/ 1000674 h 1303889"/>
              <a:gd name="connsiteX17" fmla="*/ 134166 w 148003"/>
              <a:gd name="connsiteY17" fmla="*/ 1111390 h 1303889"/>
              <a:gd name="connsiteX18" fmla="*/ 63302 w 148003"/>
              <a:gd name="connsiteY18" fmla="*/ 1136099 h 1303889"/>
              <a:gd name="connsiteX19" fmla="*/ 50923 w 148003"/>
              <a:gd name="connsiteY19" fmla="*/ 1303889 h 1303889"/>
              <a:gd name="connsiteX0" fmla="*/ 0 w 148003"/>
              <a:gd name="connsiteY0" fmla="*/ 0 h 1303889"/>
              <a:gd name="connsiteX1" fmla="*/ 6350 w 148003"/>
              <a:gd name="connsiteY1" fmla="*/ 31750 h 1303889"/>
              <a:gd name="connsiteX2" fmla="*/ 82550 w 148003"/>
              <a:gd name="connsiteY2" fmla="*/ 76200 h 1303889"/>
              <a:gd name="connsiteX3" fmla="*/ 127000 w 148003"/>
              <a:gd name="connsiteY3" fmla="*/ 95250 h 1303889"/>
              <a:gd name="connsiteX4" fmla="*/ 146050 w 148003"/>
              <a:gd name="connsiteY4" fmla="*/ 101600 h 1303889"/>
              <a:gd name="connsiteX5" fmla="*/ 144200 w 148003"/>
              <a:gd name="connsiteY5" fmla="*/ 108225 h 1303889"/>
              <a:gd name="connsiteX6" fmla="*/ 145216 w 148003"/>
              <a:gd name="connsiteY6" fmla="*/ 230086 h 1303889"/>
              <a:gd name="connsiteX7" fmla="*/ 102931 w 148003"/>
              <a:gd name="connsiteY7" fmla="*/ 315131 h 1303889"/>
              <a:gd name="connsiteX8" fmla="*/ 88945 w 148003"/>
              <a:gd name="connsiteY8" fmla="*/ 384927 h 1303889"/>
              <a:gd name="connsiteX9" fmla="*/ 13474 w 148003"/>
              <a:gd name="connsiteY9" fmla="*/ 474026 h 1303889"/>
              <a:gd name="connsiteX10" fmla="*/ 75434 w 148003"/>
              <a:gd name="connsiteY10" fmla="*/ 585492 h 1303889"/>
              <a:gd name="connsiteX11" fmla="*/ 98228 w 148003"/>
              <a:gd name="connsiteY11" fmla="*/ 677473 h 1303889"/>
              <a:gd name="connsiteX12" fmla="*/ 130197 w 148003"/>
              <a:gd name="connsiteY12" fmla="*/ 787050 h 1303889"/>
              <a:gd name="connsiteX13" fmla="*/ 59356 w 148003"/>
              <a:gd name="connsiteY13" fmla="*/ 785000 h 1303889"/>
              <a:gd name="connsiteX14" fmla="*/ 12624 w 148003"/>
              <a:gd name="connsiteY14" fmla="*/ 824932 h 1303889"/>
              <a:gd name="connsiteX15" fmla="*/ 27774 w 148003"/>
              <a:gd name="connsiteY15" fmla="*/ 982172 h 1303889"/>
              <a:gd name="connsiteX16" fmla="*/ 100313 w 148003"/>
              <a:gd name="connsiteY16" fmla="*/ 1000674 h 1303889"/>
              <a:gd name="connsiteX17" fmla="*/ 134166 w 148003"/>
              <a:gd name="connsiteY17" fmla="*/ 1111390 h 1303889"/>
              <a:gd name="connsiteX18" fmla="*/ 65914 w 148003"/>
              <a:gd name="connsiteY18" fmla="*/ 1096609 h 1303889"/>
              <a:gd name="connsiteX19" fmla="*/ 50923 w 148003"/>
              <a:gd name="connsiteY19" fmla="*/ 1303889 h 1303889"/>
              <a:gd name="connsiteX0" fmla="*/ 0 w 148003"/>
              <a:gd name="connsiteY0" fmla="*/ 0 h 1303889"/>
              <a:gd name="connsiteX1" fmla="*/ 6350 w 148003"/>
              <a:gd name="connsiteY1" fmla="*/ 31750 h 1303889"/>
              <a:gd name="connsiteX2" fmla="*/ 82550 w 148003"/>
              <a:gd name="connsiteY2" fmla="*/ 76200 h 1303889"/>
              <a:gd name="connsiteX3" fmla="*/ 127000 w 148003"/>
              <a:gd name="connsiteY3" fmla="*/ 95250 h 1303889"/>
              <a:gd name="connsiteX4" fmla="*/ 146050 w 148003"/>
              <a:gd name="connsiteY4" fmla="*/ 101600 h 1303889"/>
              <a:gd name="connsiteX5" fmla="*/ 144200 w 148003"/>
              <a:gd name="connsiteY5" fmla="*/ 108225 h 1303889"/>
              <a:gd name="connsiteX6" fmla="*/ 145216 w 148003"/>
              <a:gd name="connsiteY6" fmla="*/ 230086 h 1303889"/>
              <a:gd name="connsiteX7" fmla="*/ 102931 w 148003"/>
              <a:gd name="connsiteY7" fmla="*/ 315131 h 1303889"/>
              <a:gd name="connsiteX8" fmla="*/ 88945 w 148003"/>
              <a:gd name="connsiteY8" fmla="*/ 384927 h 1303889"/>
              <a:gd name="connsiteX9" fmla="*/ 13474 w 148003"/>
              <a:gd name="connsiteY9" fmla="*/ 474026 h 1303889"/>
              <a:gd name="connsiteX10" fmla="*/ 75434 w 148003"/>
              <a:gd name="connsiteY10" fmla="*/ 585492 h 1303889"/>
              <a:gd name="connsiteX11" fmla="*/ 98228 w 148003"/>
              <a:gd name="connsiteY11" fmla="*/ 677473 h 1303889"/>
              <a:gd name="connsiteX12" fmla="*/ 130197 w 148003"/>
              <a:gd name="connsiteY12" fmla="*/ 787050 h 1303889"/>
              <a:gd name="connsiteX13" fmla="*/ 59356 w 148003"/>
              <a:gd name="connsiteY13" fmla="*/ 785000 h 1303889"/>
              <a:gd name="connsiteX14" fmla="*/ 12624 w 148003"/>
              <a:gd name="connsiteY14" fmla="*/ 824932 h 1303889"/>
              <a:gd name="connsiteX15" fmla="*/ 27774 w 148003"/>
              <a:gd name="connsiteY15" fmla="*/ 982172 h 1303889"/>
              <a:gd name="connsiteX16" fmla="*/ 100313 w 148003"/>
              <a:gd name="connsiteY16" fmla="*/ 1000674 h 1303889"/>
              <a:gd name="connsiteX17" fmla="*/ 113266 w 148003"/>
              <a:gd name="connsiteY17" fmla="*/ 1111390 h 1303889"/>
              <a:gd name="connsiteX18" fmla="*/ 65914 w 148003"/>
              <a:gd name="connsiteY18" fmla="*/ 1096609 h 1303889"/>
              <a:gd name="connsiteX19" fmla="*/ 50923 w 148003"/>
              <a:gd name="connsiteY19" fmla="*/ 1303889 h 1303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8003" h="1303889" extrusionOk="0">
                <a:moveTo>
                  <a:pt x="0" y="0"/>
                </a:moveTo>
                <a:cubicBezTo>
                  <a:pt x="2117" y="10583"/>
                  <a:pt x="3510" y="21337"/>
                  <a:pt x="6350" y="31750"/>
                </a:cubicBezTo>
                <a:cubicBezTo>
                  <a:pt x="22146" y="89667"/>
                  <a:pt x="11500" y="69095"/>
                  <a:pt x="82550" y="76200"/>
                </a:cubicBezTo>
                <a:cubicBezTo>
                  <a:pt x="135413" y="89416"/>
                  <a:pt x="83147" y="73324"/>
                  <a:pt x="127000" y="95250"/>
                </a:cubicBezTo>
                <a:cubicBezTo>
                  <a:pt x="132987" y="98243"/>
                  <a:pt x="143183" y="99437"/>
                  <a:pt x="146050" y="101600"/>
                </a:cubicBezTo>
                <a:cubicBezTo>
                  <a:pt x="148917" y="103763"/>
                  <a:pt x="144339" y="86811"/>
                  <a:pt x="144200" y="108225"/>
                </a:cubicBezTo>
                <a:cubicBezTo>
                  <a:pt x="144061" y="129639"/>
                  <a:pt x="152094" y="195602"/>
                  <a:pt x="145216" y="230086"/>
                </a:cubicBezTo>
                <a:cubicBezTo>
                  <a:pt x="138338" y="264570"/>
                  <a:pt x="112309" y="289324"/>
                  <a:pt x="102931" y="315131"/>
                </a:cubicBezTo>
                <a:cubicBezTo>
                  <a:pt x="93553" y="340938"/>
                  <a:pt x="103854" y="358445"/>
                  <a:pt x="88945" y="384927"/>
                </a:cubicBezTo>
                <a:cubicBezTo>
                  <a:pt x="74036" y="411409"/>
                  <a:pt x="15726" y="440599"/>
                  <a:pt x="13474" y="474026"/>
                </a:cubicBezTo>
                <a:cubicBezTo>
                  <a:pt x="11222" y="507453"/>
                  <a:pt x="61308" y="551584"/>
                  <a:pt x="75434" y="585492"/>
                </a:cubicBezTo>
                <a:cubicBezTo>
                  <a:pt x="89560" y="619400"/>
                  <a:pt x="89101" y="643880"/>
                  <a:pt x="98228" y="677473"/>
                </a:cubicBezTo>
                <a:cubicBezTo>
                  <a:pt x="107355" y="711066"/>
                  <a:pt x="136676" y="769129"/>
                  <a:pt x="130197" y="787050"/>
                </a:cubicBezTo>
                <a:cubicBezTo>
                  <a:pt x="123718" y="804971"/>
                  <a:pt x="78951" y="778686"/>
                  <a:pt x="59356" y="785000"/>
                </a:cubicBezTo>
                <a:cubicBezTo>
                  <a:pt x="39761" y="791314"/>
                  <a:pt x="17888" y="792070"/>
                  <a:pt x="12624" y="824932"/>
                </a:cubicBezTo>
                <a:cubicBezTo>
                  <a:pt x="7360" y="857794"/>
                  <a:pt x="13159" y="952882"/>
                  <a:pt x="27774" y="982172"/>
                </a:cubicBezTo>
                <a:cubicBezTo>
                  <a:pt x="42389" y="1011462"/>
                  <a:pt x="86064" y="979138"/>
                  <a:pt x="100313" y="1000674"/>
                </a:cubicBezTo>
                <a:cubicBezTo>
                  <a:pt x="114562" y="1022210"/>
                  <a:pt x="105721" y="1100072"/>
                  <a:pt x="113266" y="1111390"/>
                </a:cubicBezTo>
                <a:lnTo>
                  <a:pt x="65914" y="1096609"/>
                </a:lnTo>
                <a:cubicBezTo>
                  <a:pt x="-22457" y="1149526"/>
                  <a:pt x="39282" y="1282193"/>
                  <a:pt x="50923" y="1303889"/>
                </a:cubicBezTo>
              </a:path>
            </a:pathLst>
          </a:custGeom>
          <a:noFill/>
          <a:ln w="381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object 39">
            <a:extLst>
              <a:ext uri="{FF2B5EF4-FFF2-40B4-BE49-F238E27FC236}">
                <a16:creationId xmlns:a16="http://schemas.microsoft.com/office/drawing/2014/main" id="{0746697A-2901-FF79-45FF-730AC5E05119}"/>
              </a:ext>
            </a:extLst>
          </p:cNvPr>
          <p:cNvSpPr txBox="1"/>
          <p:nvPr/>
        </p:nvSpPr>
        <p:spPr>
          <a:xfrm>
            <a:off x="357706" y="2352460"/>
            <a:ext cx="1411342" cy="632545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700" marR="5080" algn="l">
              <a:lnSpc>
                <a:spcPct val="103400"/>
              </a:lnSpc>
              <a:spcBef>
                <a:spcPts val="85"/>
              </a:spcBef>
            </a:pPr>
            <a:r>
              <a:rPr lang="en-US" sz="900" b="1" dirty="0">
                <a:latin typeface="Arial"/>
                <a:cs typeface="Arial"/>
              </a:rPr>
              <a:t>Ellis</a:t>
            </a:r>
            <a:r>
              <a:rPr lang="en-US" sz="900" b="1" spc="55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Hudson</a:t>
            </a:r>
            <a:r>
              <a:rPr lang="en-US" sz="900" b="1" spc="500" dirty="0">
                <a:latin typeface="Arial"/>
                <a:cs typeface="Arial"/>
              </a:rPr>
              <a:t> </a:t>
            </a:r>
          </a:p>
          <a:p>
            <a:pPr marL="12700" marR="5080" algn="l">
              <a:lnSpc>
                <a:spcPct val="103400"/>
              </a:lnSpc>
              <a:spcBef>
                <a:spcPts val="85"/>
              </a:spcBef>
            </a:pPr>
            <a:r>
              <a:rPr lang="en-US" sz="900" b="1" dirty="0">
                <a:latin typeface="Arial"/>
                <a:cs typeface="Arial"/>
              </a:rPr>
              <a:t>Employment</a:t>
            </a:r>
            <a:r>
              <a:rPr lang="en-US" sz="900" b="1" spc="90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Coordinator </a:t>
            </a:r>
          </a:p>
          <a:p>
            <a:pPr marL="12700" marR="5080" algn="l">
              <a:lnSpc>
                <a:spcPct val="103400"/>
              </a:lnSpc>
              <a:spcBef>
                <a:spcPts val="85"/>
              </a:spcBef>
            </a:pPr>
            <a:r>
              <a:rPr lang="en-US" sz="900" b="1" dirty="0">
                <a:latin typeface="Arial"/>
                <a:cs typeface="Arial"/>
              </a:rPr>
              <a:t>770-842-7375</a:t>
            </a:r>
            <a:endParaRPr lang="en-US" sz="900" dirty="0">
              <a:latin typeface="Arial"/>
              <a:cs typeface="Arial"/>
            </a:endParaRPr>
          </a:p>
          <a:p>
            <a:pPr marL="12700" algn="l">
              <a:lnSpc>
                <a:spcPct val="100000"/>
              </a:lnSpc>
            </a:pPr>
            <a:r>
              <a:rPr lang="en-US" sz="900" b="1" spc="-10" dirty="0">
                <a:latin typeface="Arial"/>
                <a:cs typeface="Arial"/>
                <a:hlinkClick r:id="rId28"/>
              </a:rPr>
              <a:t>Ellis@w4wga.org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9" name="object 39">
            <a:extLst>
              <a:ext uri="{FF2B5EF4-FFF2-40B4-BE49-F238E27FC236}">
                <a16:creationId xmlns:a16="http://schemas.microsoft.com/office/drawing/2014/main" id="{B1ADF092-347A-7B5A-F82D-881FA42ED95A}"/>
              </a:ext>
            </a:extLst>
          </p:cNvPr>
          <p:cNvSpPr txBox="1"/>
          <p:nvPr/>
        </p:nvSpPr>
        <p:spPr>
          <a:xfrm>
            <a:off x="347124" y="1303465"/>
            <a:ext cx="1435657" cy="602729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900" b="1" spc="-10" dirty="0">
                <a:latin typeface="Arial"/>
                <a:cs typeface="Arial"/>
              </a:rPr>
              <a:t>Kyle Mbiad</a:t>
            </a:r>
            <a:endParaRPr lang="en-US" sz="900" dirty="0">
              <a:latin typeface="Arial"/>
              <a:cs typeface="Arial"/>
            </a:endParaRPr>
          </a:p>
          <a:p>
            <a:pPr marL="12700" marR="5080">
              <a:lnSpc>
                <a:spcPct val="103400"/>
              </a:lnSpc>
            </a:pPr>
            <a:r>
              <a:rPr lang="en-US" sz="900" b="1" dirty="0">
                <a:latin typeface="Arial"/>
                <a:cs typeface="Arial"/>
              </a:rPr>
              <a:t>Employment</a:t>
            </a:r>
            <a:r>
              <a:rPr lang="en-US" sz="900" b="1" spc="90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Coordinator </a:t>
            </a:r>
            <a:r>
              <a:rPr lang="en-US" sz="900" b="1" dirty="0">
                <a:latin typeface="Arial"/>
                <a:cs typeface="Arial"/>
              </a:rPr>
              <a:t>470-620-</a:t>
            </a:r>
            <a:r>
              <a:rPr lang="en-US" sz="900" b="1" spc="-20" dirty="0">
                <a:latin typeface="Arial"/>
                <a:cs typeface="Arial"/>
              </a:rPr>
              <a:t>8088</a:t>
            </a:r>
            <a:endParaRPr lang="en-US"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lang="en-US" sz="900" b="1" spc="-10" dirty="0">
                <a:latin typeface="Arial"/>
                <a:cs typeface="Arial"/>
                <a:hlinkClick r:id="rId29"/>
              </a:rPr>
              <a:t>Kyle@w4wga.org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70" name="object 39">
            <a:extLst>
              <a:ext uri="{FF2B5EF4-FFF2-40B4-BE49-F238E27FC236}">
                <a16:creationId xmlns:a16="http://schemas.microsoft.com/office/drawing/2014/main" id="{94D606F5-6EB8-06D1-2044-57A58E66B0AB}"/>
              </a:ext>
            </a:extLst>
          </p:cNvPr>
          <p:cNvSpPr txBox="1"/>
          <p:nvPr/>
        </p:nvSpPr>
        <p:spPr>
          <a:xfrm>
            <a:off x="347124" y="4297537"/>
            <a:ext cx="1426772" cy="602729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900" b="1" dirty="0">
                <a:latin typeface="Arial"/>
                <a:cs typeface="Arial"/>
              </a:rPr>
              <a:t>Lee</a:t>
            </a:r>
            <a:r>
              <a:rPr lang="en-US" sz="900" b="1" spc="25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Rollins</a:t>
            </a:r>
            <a:endParaRPr lang="en-US" sz="900" dirty="0">
              <a:latin typeface="Arial"/>
              <a:cs typeface="Arial"/>
            </a:endParaRPr>
          </a:p>
          <a:p>
            <a:pPr marL="12700" marR="5080">
              <a:lnSpc>
                <a:spcPct val="103400"/>
              </a:lnSpc>
            </a:pPr>
            <a:r>
              <a:rPr lang="en-US" sz="900" b="1" dirty="0">
                <a:latin typeface="Arial"/>
                <a:cs typeface="Arial"/>
              </a:rPr>
              <a:t>Employment</a:t>
            </a:r>
            <a:r>
              <a:rPr lang="en-US" sz="900" b="1" spc="90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Coordinator </a:t>
            </a:r>
            <a:r>
              <a:rPr lang="en-US" sz="900" b="1" dirty="0">
                <a:latin typeface="Arial"/>
                <a:cs typeface="Arial"/>
              </a:rPr>
              <a:t>678-788-</a:t>
            </a:r>
            <a:r>
              <a:rPr lang="en-US" sz="900" b="1" spc="-20" dirty="0">
                <a:latin typeface="Arial"/>
                <a:cs typeface="Arial"/>
              </a:rPr>
              <a:t>3615</a:t>
            </a:r>
            <a:endParaRPr lang="en-US"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lang="en-US" sz="900" b="1" spc="-10" dirty="0">
                <a:latin typeface="Arial"/>
                <a:cs typeface="Arial"/>
                <a:hlinkClick r:id="rId30"/>
              </a:rPr>
              <a:t>Lee@w4wga.org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71" name="object 39">
            <a:extLst>
              <a:ext uri="{FF2B5EF4-FFF2-40B4-BE49-F238E27FC236}">
                <a16:creationId xmlns:a16="http://schemas.microsoft.com/office/drawing/2014/main" id="{33E4E0DA-0A54-999E-141B-A74278726B9D}"/>
              </a:ext>
            </a:extLst>
          </p:cNvPr>
          <p:cNvSpPr txBox="1"/>
          <p:nvPr/>
        </p:nvSpPr>
        <p:spPr>
          <a:xfrm>
            <a:off x="347124" y="5387996"/>
            <a:ext cx="1458498" cy="606897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lang="en-US" sz="900" b="1" dirty="0">
                <a:latin typeface="Arial"/>
                <a:cs typeface="Arial"/>
              </a:rPr>
              <a:t>Sam</a:t>
            </a:r>
            <a:r>
              <a:rPr lang="en-US" sz="900" b="1" spc="35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Middleton </a:t>
            </a:r>
            <a:r>
              <a:rPr lang="en-US" sz="900" b="1" dirty="0">
                <a:latin typeface="Arial"/>
                <a:cs typeface="Arial"/>
              </a:rPr>
              <a:t>Employment</a:t>
            </a:r>
            <a:r>
              <a:rPr lang="en-US" sz="900" b="1" spc="90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Coordinator </a:t>
            </a:r>
            <a:r>
              <a:rPr lang="en-US" sz="900" b="1" dirty="0">
                <a:latin typeface="Arial"/>
                <a:cs typeface="Arial"/>
              </a:rPr>
              <a:t>678-818-</a:t>
            </a:r>
            <a:r>
              <a:rPr lang="en-US" sz="900" b="1" spc="-20" dirty="0">
                <a:latin typeface="Arial"/>
                <a:cs typeface="Arial"/>
              </a:rPr>
              <a:t>5831</a:t>
            </a:r>
            <a:endParaRPr lang="en-US"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 sz="900" b="1" spc="-10" dirty="0">
                <a:latin typeface="Arial"/>
                <a:cs typeface="Arial"/>
                <a:hlinkClick r:id="rId31"/>
              </a:rPr>
              <a:t>Sam@w4wga.org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72" name="object 39">
            <a:extLst>
              <a:ext uri="{FF2B5EF4-FFF2-40B4-BE49-F238E27FC236}">
                <a16:creationId xmlns:a16="http://schemas.microsoft.com/office/drawing/2014/main" id="{4CF39D23-33CA-4494-76C2-75291A0436EF}"/>
              </a:ext>
            </a:extLst>
          </p:cNvPr>
          <p:cNvSpPr txBox="1"/>
          <p:nvPr/>
        </p:nvSpPr>
        <p:spPr>
          <a:xfrm>
            <a:off x="357705" y="3280973"/>
            <a:ext cx="1399959" cy="606897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lang="en-US" sz="900" b="1" dirty="0">
                <a:latin typeface="Arial"/>
                <a:cs typeface="Arial"/>
              </a:rPr>
              <a:t>Jason</a:t>
            </a:r>
            <a:r>
              <a:rPr lang="en-US" sz="900" b="1" spc="45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McCarty </a:t>
            </a:r>
            <a:r>
              <a:rPr lang="en-US" sz="900" b="1" dirty="0">
                <a:latin typeface="Arial"/>
                <a:cs typeface="Arial"/>
              </a:rPr>
              <a:t>Employment</a:t>
            </a:r>
            <a:r>
              <a:rPr lang="en-US" sz="900" b="1" spc="90" dirty="0">
                <a:latin typeface="Arial"/>
                <a:cs typeface="Arial"/>
              </a:rPr>
              <a:t> </a:t>
            </a:r>
            <a:r>
              <a:rPr lang="en-US" sz="900" b="1" spc="-10" dirty="0">
                <a:latin typeface="Arial"/>
                <a:cs typeface="Arial"/>
              </a:rPr>
              <a:t>Coordinator </a:t>
            </a:r>
            <a:r>
              <a:rPr lang="en-US" sz="900" b="1" dirty="0">
                <a:latin typeface="Arial"/>
                <a:cs typeface="Arial"/>
              </a:rPr>
              <a:t>678-899-</a:t>
            </a:r>
            <a:r>
              <a:rPr lang="en-US" sz="900" b="1" spc="-20" dirty="0">
                <a:latin typeface="Arial"/>
                <a:cs typeface="Arial"/>
              </a:rPr>
              <a:t>9967</a:t>
            </a:r>
            <a:endParaRPr lang="en-US"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 sz="900" b="1" spc="-10" dirty="0">
                <a:latin typeface="Arial"/>
                <a:cs typeface="Arial"/>
                <a:hlinkClick r:id="rId32"/>
              </a:rPr>
              <a:t>Jason@w4wga.org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73" name="object 45">
            <a:extLst>
              <a:ext uri="{FF2B5EF4-FFF2-40B4-BE49-F238E27FC236}">
                <a16:creationId xmlns:a16="http://schemas.microsoft.com/office/drawing/2014/main" id="{C1ABD15A-05ED-ACF3-52D5-E329E783F644}"/>
              </a:ext>
            </a:extLst>
          </p:cNvPr>
          <p:cNvSpPr txBox="1"/>
          <p:nvPr/>
        </p:nvSpPr>
        <p:spPr>
          <a:xfrm>
            <a:off x="4875626" y="834561"/>
            <a:ext cx="1862232" cy="646011"/>
          </a:xfrm>
          <a:prstGeom prst="rect">
            <a:avLst/>
          </a:prstGeom>
          <a:solidFill>
            <a:srgbClr val="D9D9D9"/>
          </a:solidFill>
          <a:ln w="28575">
            <a:solidFill>
              <a:srgbClr val="001F5F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90170" marR="257810">
              <a:lnSpc>
                <a:spcPct val="102800"/>
              </a:lnSpc>
              <a:spcBef>
                <a:spcPts val="685"/>
              </a:spcBef>
            </a:pPr>
            <a:r>
              <a:rPr lang="en-US" sz="900" b="1" dirty="0">
                <a:latin typeface="Arial"/>
                <a:cs typeface="Arial"/>
              </a:rPr>
              <a:t>Lacy Turner</a:t>
            </a:r>
          </a:p>
          <a:p>
            <a:pPr marL="90170" marR="257810"/>
            <a:r>
              <a:rPr lang="en-US" sz="900" b="1" dirty="0">
                <a:latin typeface="Arial"/>
                <a:cs typeface="Arial"/>
              </a:rPr>
              <a:t>Director</a:t>
            </a:r>
          </a:p>
          <a:p>
            <a:pPr marL="90170" marR="257810" lvl="1"/>
            <a:r>
              <a:rPr lang="en-US" sz="900" b="1" dirty="0">
                <a:latin typeface="Arial"/>
                <a:cs typeface="Arial"/>
              </a:rPr>
              <a:t>770-295-9089 </a:t>
            </a:r>
            <a:r>
              <a:rPr lang="en-US" sz="900" b="1" spc="-10" dirty="0">
                <a:latin typeface="Arial"/>
                <a:cs typeface="Arial"/>
                <a:hlinkClick r:id="rId33"/>
              </a:rPr>
              <a:t>Lacy.p.turner.nfg@army.mil</a:t>
            </a:r>
            <a:endParaRPr lang="en-US" sz="900" dirty="0">
              <a:latin typeface="Arial"/>
              <a:cs typeface="Arial"/>
            </a:endParaRPr>
          </a:p>
        </p:txBody>
      </p:sp>
      <p:pic>
        <p:nvPicPr>
          <p:cNvPr id="74" name="object 44">
            <a:extLst>
              <a:ext uri="{FF2B5EF4-FFF2-40B4-BE49-F238E27FC236}">
                <a16:creationId xmlns:a16="http://schemas.microsoft.com/office/drawing/2014/main" id="{9D0421A5-53C4-1377-D1C5-DA4A1DBE3EBC}"/>
              </a:ext>
            </a:extLst>
          </p:cNvPr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096227" y="2028915"/>
            <a:ext cx="140715" cy="120903"/>
          </a:xfrm>
          <a:prstGeom prst="rect">
            <a:avLst/>
          </a:prstGeom>
        </p:spPr>
      </p:pic>
      <p:pic>
        <p:nvPicPr>
          <p:cNvPr id="75" name="object 44">
            <a:extLst>
              <a:ext uri="{FF2B5EF4-FFF2-40B4-BE49-F238E27FC236}">
                <a16:creationId xmlns:a16="http://schemas.microsoft.com/office/drawing/2014/main" id="{3CA1B09A-3E1E-D5A4-1677-AE13180B4440}"/>
              </a:ext>
            </a:extLst>
          </p:cNvPr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899146" y="2851023"/>
            <a:ext cx="140715" cy="120903"/>
          </a:xfrm>
          <a:prstGeom prst="rect">
            <a:avLst/>
          </a:prstGeom>
        </p:spPr>
      </p:pic>
      <p:pic>
        <p:nvPicPr>
          <p:cNvPr id="76" name="object 44">
            <a:extLst>
              <a:ext uri="{FF2B5EF4-FFF2-40B4-BE49-F238E27FC236}">
                <a16:creationId xmlns:a16="http://schemas.microsoft.com/office/drawing/2014/main" id="{49AC4354-D5AB-0DCA-6C13-DDB3C4D98F40}"/>
              </a:ext>
            </a:extLst>
          </p:cNvPr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758291" y="3787347"/>
            <a:ext cx="140715" cy="120903"/>
          </a:xfrm>
          <a:prstGeom prst="rect">
            <a:avLst/>
          </a:prstGeom>
        </p:spPr>
      </p:pic>
      <p:sp>
        <p:nvSpPr>
          <p:cNvPr id="79" name="object 38">
            <a:extLst>
              <a:ext uri="{FF2B5EF4-FFF2-40B4-BE49-F238E27FC236}">
                <a16:creationId xmlns:a16="http://schemas.microsoft.com/office/drawing/2014/main" id="{3A9A5402-D7B7-0544-63BC-CFC78D5B387F}"/>
              </a:ext>
            </a:extLst>
          </p:cNvPr>
          <p:cNvSpPr/>
          <p:nvPr/>
        </p:nvSpPr>
        <p:spPr>
          <a:xfrm>
            <a:off x="1778002" y="1577668"/>
            <a:ext cx="1758534" cy="130080"/>
          </a:xfrm>
          <a:custGeom>
            <a:avLst/>
            <a:gdLst/>
            <a:ahLst/>
            <a:cxnLst/>
            <a:rect l="l" t="t" r="r" b="b"/>
            <a:pathLst>
              <a:path w="363220" h="514984">
                <a:moveTo>
                  <a:pt x="363118" y="0"/>
                </a:moveTo>
                <a:lnTo>
                  <a:pt x="0" y="514553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80" name="object 28">
            <a:extLst>
              <a:ext uri="{FF2B5EF4-FFF2-40B4-BE49-F238E27FC236}">
                <a16:creationId xmlns:a16="http://schemas.microsoft.com/office/drawing/2014/main" id="{63B95C56-78D7-935C-0F13-430E03513328}"/>
              </a:ext>
            </a:extLst>
          </p:cNvPr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538631" y="1514215"/>
            <a:ext cx="140715" cy="119379"/>
          </a:xfrm>
          <a:prstGeom prst="rect">
            <a:avLst/>
          </a:prstGeom>
        </p:spPr>
      </p:pic>
      <p:sp>
        <p:nvSpPr>
          <p:cNvPr id="81" name="object 38">
            <a:extLst>
              <a:ext uri="{FF2B5EF4-FFF2-40B4-BE49-F238E27FC236}">
                <a16:creationId xmlns:a16="http://schemas.microsoft.com/office/drawing/2014/main" id="{252E3E97-B4F0-A97F-1CCD-F5F6684AF1F3}"/>
              </a:ext>
            </a:extLst>
          </p:cNvPr>
          <p:cNvSpPr/>
          <p:nvPr/>
        </p:nvSpPr>
        <p:spPr>
          <a:xfrm>
            <a:off x="1769148" y="2117644"/>
            <a:ext cx="1352211" cy="543996"/>
          </a:xfrm>
          <a:custGeom>
            <a:avLst/>
            <a:gdLst/>
            <a:ahLst/>
            <a:cxnLst/>
            <a:rect l="l" t="t" r="r" b="b"/>
            <a:pathLst>
              <a:path w="363220" h="514984">
                <a:moveTo>
                  <a:pt x="363118" y="0"/>
                </a:moveTo>
                <a:lnTo>
                  <a:pt x="0" y="514553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2" name="object 38">
            <a:extLst>
              <a:ext uri="{FF2B5EF4-FFF2-40B4-BE49-F238E27FC236}">
                <a16:creationId xmlns:a16="http://schemas.microsoft.com/office/drawing/2014/main" id="{F8526B9A-9BA1-B269-84A1-CC83CACF4026}"/>
              </a:ext>
            </a:extLst>
          </p:cNvPr>
          <p:cNvSpPr/>
          <p:nvPr/>
        </p:nvSpPr>
        <p:spPr>
          <a:xfrm>
            <a:off x="1778002" y="2935544"/>
            <a:ext cx="1151354" cy="615984"/>
          </a:xfrm>
          <a:custGeom>
            <a:avLst/>
            <a:gdLst/>
            <a:ahLst/>
            <a:cxnLst/>
            <a:rect l="l" t="t" r="r" b="b"/>
            <a:pathLst>
              <a:path w="363220" h="514984">
                <a:moveTo>
                  <a:pt x="363118" y="0"/>
                </a:moveTo>
                <a:lnTo>
                  <a:pt x="0" y="514553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3" name="object 38">
            <a:extLst>
              <a:ext uri="{FF2B5EF4-FFF2-40B4-BE49-F238E27FC236}">
                <a16:creationId xmlns:a16="http://schemas.microsoft.com/office/drawing/2014/main" id="{7DEF0B7C-6C13-0ABC-3FF0-CFC50C02720D}"/>
              </a:ext>
            </a:extLst>
          </p:cNvPr>
          <p:cNvSpPr/>
          <p:nvPr/>
        </p:nvSpPr>
        <p:spPr>
          <a:xfrm>
            <a:off x="1792447" y="3848869"/>
            <a:ext cx="1004427" cy="787048"/>
          </a:xfrm>
          <a:custGeom>
            <a:avLst/>
            <a:gdLst/>
            <a:ahLst/>
            <a:cxnLst/>
            <a:rect l="l" t="t" r="r" b="b"/>
            <a:pathLst>
              <a:path w="363220" h="514984">
                <a:moveTo>
                  <a:pt x="363118" y="0"/>
                </a:moveTo>
                <a:lnTo>
                  <a:pt x="0" y="514553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5618</TotalTime>
  <Words>135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</vt:lpstr>
      <vt:lpstr>Office Theme</vt:lpstr>
      <vt:lpstr>Work for Warriors Georgia (WFWGA)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Turner, Lacy P Mrs CIV US NG GAARNG</dc:creator>
  <cp:lastModifiedBy>Turner, Lacy P NFG NG GAARNG (USA)</cp:lastModifiedBy>
  <cp:revision>5</cp:revision>
  <dcterms:created xsi:type="dcterms:W3CDTF">2024-08-11T14:42:33Z</dcterms:created>
  <dcterms:modified xsi:type="dcterms:W3CDTF">2025-02-03T16:14:23Z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2024-08-06T00:00:00Z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2024-08-11T00:00:00Z</vt:filetime>
  </property>
  <property fmtid="{D5CDD505-2E9C-101B-9397-08002B2CF9AE}" pid="5" name="Producer">
    <vt:lpwstr>Adobe PDF Library 24.2.197</vt:lpwstr>
  </property>
</Properties>
</file>